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1"/>
    <p:sldId id="257" r:id="rId52"/>
    <p:sldId id="258" r:id="rId53"/>
    <p:sldId id="259" r:id="rId54"/>
    <p:sldId id="260" r:id="rId55"/>
    <p:sldId id="261" r:id="rId56"/>
    <p:sldId id="262" r:id="rId57"/>
    <p:sldId id="263" r:id="rId5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ontserrat" charset="1" panose="00000500000000000000"/>
      <p:regular r:id="rId10"/>
    </p:embeddedFont>
    <p:embeddedFont>
      <p:font typeface="Montserrat Bold" charset="1" panose="00000600000000000000"/>
      <p:regular r:id="rId11"/>
    </p:embeddedFont>
    <p:embeddedFont>
      <p:font typeface="Montserrat Italics" charset="1" panose="00000500000000000000"/>
      <p:regular r:id="rId12"/>
    </p:embeddedFont>
    <p:embeddedFont>
      <p:font typeface="Montserrat Bold Italics" charset="1" panose="00000600000000000000"/>
      <p:regular r:id="rId13"/>
    </p:embeddedFont>
    <p:embeddedFont>
      <p:font typeface="Gaegu" charset="1" panose="00000000000000000000"/>
      <p:regular r:id="rId14"/>
    </p:embeddedFont>
    <p:embeddedFont>
      <p:font typeface="Gaegu Bold" charset="1" panose="00000000000000000000"/>
      <p:regular r:id="rId15"/>
    </p:embeddedFont>
    <p:embeddedFont>
      <p:font typeface="Gaegu Light" charset="1" panose="00000000000000000000"/>
      <p:regular r:id="rId16"/>
    </p:embeddedFont>
    <p:embeddedFont>
      <p:font typeface="Canva Sans" charset="1" panose="020B0503030501040103"/>
      <p:regular r:id="rId17"/>
    </p:embeddedFont>
    <p:embeddedFont>
      <p:font typeface="Canva Sans Bold" charset="1" panose="020B0803030501040103"/>
      <p:regular r:id="rId18"/>
    </p:embeddedFont>
    <p:embeddedFont>
      <p:font typeface="Canva Sans Italics" charset="1" panose="020B0503030501040103"/>
      <p:regular r:id="rId19"/>
    </p:embeddedFont>
    <p:embeddedFont>
      <p:font typeface="Canva Sans Bold Italics" charset="1" panose="020B0803030501040103"/>
      <p:regular r:id="rId20"/>
    </p:embeddedFont>
    <p:embeddedFont>
      <p:font typeface="Canva Sans Medium" charset="1" panose="020B0603030501040103"/>
      <p:regular r:id="rId21"/>
    </p:embeddedFont>
    <p:embeddedFont>
      <p:font typeface="Canva Sans Medium Italics" charset="1" panose="020B0603030501040103"/>
      <p:regular r:id="rId22"/>
    </p:embeddedFont>
    <p:embeddedFont>
      <p:font typeface="Poppins" charset="1" panose="00000500000000000000"/>
      <p:regular r:id="rId23"/>
    </p:embeddedFont>
    <p:embeddedFont>
      <p:font typeface="Poppins Bold" charset="1" panose="00000800000000000000"/>
      <p:regular r:id="rId24"/>
    </p:embeddedFont>
    <p:embeddedFont>
      <p:font typeface="Poppins Italics" charset="1" panose="00000500000000000000"/>
      <p:regular r:id="rId25"/>
    </p:embeddedFont>
    <p:embeddedFont>
      <p:font typeface="Poppins Bold Italics" charset="1" panose="00000800000000000000"/>
      <p:regular r:id="rId26"/>
    </p:embeddedFont>
    <p:embeddedFont>
      <p:font typeface="Poppins Thin" charset="1" panose="00000300000000000000"/>
      <p:regular r:id="rId27"/>
    </p:embeddedFont>
    <p:embeddedFont>
      <p:font typeface="Poppins Thin Italics" charset="1" panose="00000300000000000000"/>
      <p:regular r:id="rId28"/>
    </p:embeddedFont>
    <p:embeddedFont>
      <p:font typeface="Poppins Extra-Light" charset="1" panose="00000300000000000000"/>
      <p:regular r:id="rId29"/>
    </p:embeddedFont>
    <p:embeddedFont>
      <p:font typeface="Poppins Extra-Light Italics" charset="1" panose="00000300000000000000"/>
      <p:regular r:id="rId30"/>
    </p:embeddedFont>
    <p:embeddedFont>
      <p:font typeface="Poppins Light" charset="1" panose="00000400000000000000"/>
      <p:regular r:id="rId31"/>
    </p:embeddedFont>
    <p:embeddedFont>
      <p:font typeface="Poppins Light Italics" charset="1" panose="00000400000000000000"/>
      <p:regular r:id="rId32"/>
    </p:embeddedFont>
    <p:embeddedFont>
      <p:font typeface="Poppins Medium" charset="1" panose="00000600000000000000"/>
      <p:regular r:id="rId33"/>
    </p:embeddedFont>
    <p:embeddedFont>
      <p:font typeface="Poppins Medium Italics" charset="1" panose="00000600000000000000"/>
      <p:regular r:id="rId34"/>
    </p:embeddedFont>
    <p:embeddedFont>
      <p:font typeface="Poppins Semi-Bold" charset="1" panose="00000700000000000000"/>
      <p:regular r:id="rId35"/>
    </p:embeddedFont>
    <p:embeddedFont>
      <p:font typeface="Poppins Semi-Bold Italics" charset="1" panose="00000700000000000000"/>
      <p:regular r:id="rId36"/>
    </p:embeddedFont>
    <p:embeddedFont>
      <p:font typeface="Poppins Ultra-Bold" charset="1" panose="00000900000000000000"/>
      <p:regular r:id="rId37"/>
    </p:embeddedFont>
    <p:embeddedFont>
      <p:font typeface="Poppins Ultra-Bold Italics" charset="1" panose="00000900000000000000"/>
      <p:regular r:id="rId38"/>
    </p:embeddedFont>
    <p:embeddedFont>
      <p:font typeface="Poppins Heavy" charset="1" panose="00000A00000000000000"/>
      <p:regular r:id="rId39"/>
    </p:embeddedFont>
    <p:embeddedFont>
      <p:font typeface="Poppins Heavy Italics" charset="1" panose="00000A00000000000000"/>
      <p:regular r:id="rId40"/>
    </p:embeddedFont>
    <p:embeddedFont>
      <p:font typeface="Josefin Sans" charset="1" panose="00000500000000000000"/>
      <p:regular r:id="rId41"/>
    </p:embeddedFont>
    <p:embeddedFont>
      <p:font typeface="Josefin Sans Bold" charset="1" panose="00000800000000000000"/>
      <p:regular r:id="rId42"/>
    </p:embeddedFont>
    <p:embeddedFont>
      <p:font typeface="Josefin Sans Italics" charset="1" panose="00000500000000000000"/>
      <p:regular r:id="rId43"/>
    </p:embeddedFont>
    <p:embeddedFont>
      <p:font typeface="Josefin Sans Bold Italics" charset="1" panose="00000800000000000000"/>
      <p:regular r:id="rId44"/>
    </p:embeddedFont>
    <p:embeddedFont>
      <p:font typeface="Josefin Sans Thin" charset="1" panose="00000300000000000000"/>
      <p:regular r:id="rId45"/>
    </p:embeddedFont>
    <p:embeddedFont>
      <p:font typeface="Josefin Sans Thin Italics" charset="1" panose="00000300000000000000"/>
      <p:regular r:id="rId46"/>
    </p:embeddedFont>
    <p:embeddedFont>
      <p:font typeface="Josefin Sans Light" charset="1" panose="00000400000000000000"/>
      <p:regular r:id="rId47"/>
    </p:embeddedFont>
    <p:embeddedFont>
      <p:font typeface="Josefin Sans Light Italics" charset="1" panose="00000400000000000000"/>
      <p:regular r:id="rId48"/>
    </p:embeddedFont>
    <p:embeddedFont>
      <p:font typeface="Josefin Sans Semi-Bold" charset="1" panose="00000700000000000000"/>
      <p:regular r:id="rId49"/>
    </p:embeddedFont>
    <p:embeddedFont>
      <p:font typeface="Josefin Sans Semi-Bold Italics" charset="1" panose="00000700000000000000"/>
      <p:regular r:id="rId5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slides/slide1.xml" Type="http://schemas.openxmlformats.org/officeDocument/2006/relationships/slide"/><Relationship Id="rId52" Target="slides/slide2.xml" Type="http://schemas.openxmlformats.org/officeDocument/2006/relationships/slide"/><Relationship Id="rId53" Target="slides/slide3.xml" Type="http://schemas.openxmlformats.org/officeDocument/2006/relationships/slide"/><Relationship Id="rId54" Target="slides/slide4.xml" Type="http://schemas.openxmlformats.org/officeDocument/2006/relationships/slide"/><Relationship Id="rId55" Target="slides/slide5.xml" Type="http://schemas.openxmlformats.org/officeDocument/2006/relationships/slide"/><Relationship Id="rId56" Target="slides/slide6.xml" Type="http://schemas.openxmlformats.org/officeDocument/2006/relationships/slide"/><Relationship Id="rId57" Target="slides/slide7.xml" Type="http://schemas.openxmlformats.org/officeDocument/2006/relationships/slide"/><Relationship Id="rId58" Target="slides/slide8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jpeg>
</file>

<file path=ppt/media/image3.svg>
</file>

<file path=ppt/media/image4.jpeg>
</file>

<file path=ppt/media/image5.jpe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20.png" Type="http://schemas.openxmlformats.org/officeDocument/2006/relationships/image"/><Relationship Id="rId5" Target="../media/image2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6299778" y="4667545"/>
            <a:ext cx="1555366" cy="953548"/>
            <a:chOff x="0" y="0"/>
            <a:chExt cx="1555369" cy="9535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63500" y="63500"/>
              <a:ext cx="952246" cy="413258"/>
            </a:xfrm>
            <a:custGeom>
              <a:avLst/>
              <a:gdLst/>
              <a:ahLst/>
              <a:cxnLst/>
              <a:rect r="r" b="b" t="t" l="l"/>
              <a:pathLst>
                <a:path h="413258" w="952246">
                  <a:moveTo>
                    <a:pt x="237998" y="0"/>
                  </a:moveTo>
                  <a:lnTo>
                    <a:pt x="0" y="413004"/>
                  </a:lnTo>
                  <a:lnTo>
                    <a:pt x="0" y="413258"/>
                  </a:lnTo>
                  <a:lnTo>
                    <a:pt x="171831" y="413258"/>
                  </a:lnTo>
                  <a:cubicBezTo>
                    <a:pt x="171831" y="244856"/>
                    <a:pt x="307975" y="108331"/>
                    <a:pt x="476123" y="108331"/>
                  </a:cubicBezTo>
                  <a:cubicBezTo>
                    <a:pt x="531622" y="108331"/>
                    <a:pt x="583565" y="123190"/>
                    <a:pt x="628269" y="149098"/>
                  </a:cubicBezTo>
                  <a:cubicBezTo>
                    <a:pt x="661416" y="168402"/>
                    <a:pt x="690499" y="193548"/>
                    <a:pt x="714248" y="223393"/>
                  </a:cubicBezTo>
                  <a:cubicBezTo>
                    <a:pt x="755650" y="275463"/>
                    <a:pt x="780415" y="341503"/>
                    <a:pt x="780415" y="413258"/>
                  </a:cubicBezTo>
                  <a:lnTo>
                    <a:pt x="952246" y="413258"/>
                  </a:lnTo>
                  <a:lnTo>
                    <a:pt x="714121" y="0"/>
                  </a:ln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3500" y="476758"/>
              <a:ext cx="690372" cy="413258"/>
            </a:xfrm>
            <a:custGeom>
              <a:avLst/>
              <a:gdLst/>
              <a:ahLst/>
              <a:cxnLst/>
              <a:rect r="r" b="b" t="t" l="l"/>
              <a:pathLst>
                <a:path h="413258" w="690372">
                  <a:moveTo>
                    <a:pt x="0" y="0"/>
                  </a:moveTo>
                  <a:lnTo>
                    <a:pt x="0" y="254"/>
                  </a:lnTo>
                  <a:lnTo>
                    <a:pt x="237998" y="413258"/>
                  </a:lnTo>
                  <a:lnTo>
                    <a:pt x="690372" y="413258"/>
                  </a:lnTo>
                  <a:lnTo>
                    <a:pt x="610108" y="273812"/>
                  </a:lnTo>
                  <a:cubicBezTo>
                    <a:pt x="569722" y="293751"/>
                    <a:pt x="524129" y="304927"/>
                    <a:pt x="476123" y="304927"/>
                  </a:cubicBezTo>
                  <a:cubicBezTo>
                    <a:pt x="308102" y="304927"/>
                    <a:pt x="171831" y="168402"/>
                    <a:pt x="171831" y="0"/>
                  </a:cubicBez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90321" y="476758"/>
              <a:ext cx="225425" cy="246380"/>
            </a:xfrm>
            <a:custGeom>
              <a:avLst/>
              <a:gdLst/>
              <a:ahLst/>
              <a:cxnLst/>
              <a:rect r="r" b="b" t="t" l="l"/>
              <a:pathLst>
                <a:path h="246380" w="225425">
                  <a:moveTo>
                    <a:pt x="0" y="172593"/>
                  </a:moveTo>
                  <a:lnTo>
                    <a:pt x="2159" y="175641"/>
                  </a:lnTo>
                  <a:cubicBezTo>
                    <a:pt x="25527" y="205105"/>
                    <a:pt x="52451" y="228346"/>
                    <a:pt x="83439" y="246380"/>
                  </a:cubicBezTo>
                  <a:lnTo>
                    <a:pt x="225425" y="0"/>
                  </a:lnTo>
                  <a:lnTo>
                    <a:pt x="53467" y="0"/>
                  </a:lnTo>
                  <a:cubicBezTo>
                    <a:pt x="53467" y="64135"/>
                    <a:pt x="33782" y="123571"/>
                    <a:pt x="0" y="172593"/>
                  </a:cubicBez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801243" y="63500"/>
              <a:ext cx="690499" cy="413385"/>
            </a:xfrm>
            <a:custGeom>
              <a:avLst/>
              <a:gdLst/>
              <a:ahLst/>
              <a:cxnLst/>
              <a:rect r="r" b="b" t="t" l="l"/>
              <a:pathLst>
                <a:path h="413385" w="690499">
                  <a:moveTo>
                    <a:pt x="0" y="0"/>
                  </a:moveTo>
                  <a:lnTo>
                    <a:pt x="80391" y="139573"/>
                  </a:lnTo>
                  <a:cubicBezTo>
                    <a:pt x="120777" y="119634"/>
                    <a:pt x="166370" y="108458"/>
                    <a:pt x="214376" y="108458"/>
                  </a:cubicBezTo>
                  <a:cubicBezTo>
                    <a:pt x="382397" y="108458"/>
                    <a:pt x="518668" y="244983"/>
                    <a:pt x="518668" y="413385"/>
                  </a:cubicBezTo>
                  <a:lnTo>
                    <a:pt x="690499" y="413385"/>
                  </a:lnTo>
                  <a:lnTo>
                    <a:pt x="452501" y="0"/>
                  </a:lnTo>
                  <a:lnTo>
                    <a:pt x="0" y="0"/>
                  </a:ln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539496" y="230378"/>
              <a:ext cx="225425" cy="246380"/>
            </a:xfrm>
            <a:custGeom>
              <a:avLst/>
              <a:gdLst/>
              <a:ahLst/>
              <a:cxnLst/>
              <a:rect r="r" b="b" t="t" l="l"/>
              <a:pathLst>
                <a:path h="246380" w="225425">
                  <a:moveTo>
                    <a:pt x="225425" y="73787"/>
                  </a:moveTo>
                  <a:lnTo>
                    <a:pt x="223266" y="70739"/>
                  </a:lnTo>
                  <a:cubicBezTo>
                    <a:pt x="199898" y="41275"/>
                    <a:pt x="172847" y="18034"/>
                    <a:pt x="141986" y="0"/>
                  </a:cubicBezTo>
                  <a:lnTo>
                    <a:pt x="0" y="246380"/>
                  </a:lnTo>
                  <a:lnTo>
                    <a:pt x="171958" y="246380"/>
                  </a:lnTo>
                  <a:cubicBezTo>
                    <a:pt x="171958" y="182245"/>
                    <a:pt x="191770" y="122809"/>
                    <a:pt x="225425" y="73787"/>
                  </a:cubicBez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539496" y="476758"/>
              <a:ext cx="952500" cy="413258"/>
            </a:xfrm>
            <a:custGeom>
              <a:avLst/>
              <a:gdLst/>
              <a:ahLst/>
              <a:cxnLst/>
              <a:rect r="r" b="b" t="t" l="l"/>
              <a:pathLst>
                <a:path h="413258" w="952500">
                  <a:moveTo>
                    <a:pt x="780542" y="0"/>
                  </a:moveTo>
                  <a:cubicBezTo>
                    <a:pt x="780542" y="168402"/>
                    <a:pt x="644271" y="304927"/>
                    <a:pt x="476250" y="304927"/>
                  </a:cubicBezTo>
                  <a:cubicBezTo>
                    <a:pt x="420878" y="304927"/>
                    <a:pt x="368808" y="290068"/>
                    <a:pt x="324104" y="264033"/>
                  </a:cubicBezTo>
                  <a:cubicBezTo>
                    <a:pt x="290957" y="244856"/>
                    <a:pt x="261874" y="219583"/>
                    <a:pt x="238252" y="189865"/>
                  </a:cubicBezTo>
                  <a:cubicBezTo>
                    <a:pt x="196850" y="137795"/>
                    <a:pt x="172085" y="71755"/>
                    <a:pt x="172085" y="0"/>
                  </a:cubicBezTo>
                  <a:lnTo>
                    <a:pt x="0" y="0"/>
                  </a:lnTo>
                  <a:lnTo>
                    <a:pt x="238125" y="413258"/>
                  </a:lnTo>
                  <a:lnTo>
                    <a:pt x="714375" y="413258"/>
                  </a:lnTo>
                  <a:lnTo>
                    <a:pt x="952500" y="0"/>
                  </a:lnTo>
                  <a:lnTo>
                    <a:pt x="780542" y="0"/>
                  </a:lnTo>
                </a:path>
              </a:pathLst>
            </a:custGeom>
            <a:solidFill>
              <a:srgbClr val="56005D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5953657" y="400647"/>
            <a:ext cx="1627107" cy="1256105"/>
          </a:xfrm>
          <a:custGeom>
            <a:avLst/>
            <a:gdLst/>
            <a:ahLst/>
            <a:cxnLst/>
            <a:rect r="r" b="b" t="t" l="l"/>
            <a:pathLst>
              <a:path h="1256105" w="1627107">
                <a:moveTo>
                  <a:pt x="0" y="0"/>
                </a:moveTo>
                <a:lnTo>
                  <a:pt x="1627107" y="0"/>
                </a:lnTo>
                <a:lnTo>
                  <a:pt x="1627107" y="1256106"/>
                </a:lnTo>
                <a:lnTo>
                  <a:pt x="0" y="12561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077461" y="4648908"/>
            <a:ext cx="7155202" cy="972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latin typeface="Josefin Sans"/>
              </a:rPr>
              <a:t>Chill  ma Coding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3503" y="2659723"/>
            <a:ext cx="18414997" cy="7690780"/>
          </a:xfrm>
          <a:custGeom>
            <a:avLst/>
            <a:gdLst/>
            <a:ahLst/>
            <a:cxnLst/>
            <a:rect r="r" b="b" t="t" l="l"/>
            <a:pathLst>
              <a:path h="7690780" w="18414997">
                <a:moveTo>
                  <a:pt x="0" y="0"/>
                </a:moveTo>
                <a:lnTo>
                  <a:pt x="18414997" y="0"/>
                </a:lnTo>
                <a:lnTo>
                  <a:pt x="18414997" y="7690780"/>
                </a:lnTo>
                <a:lnTo>
                  <a:pt x="0" y="7690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379440" y="2894762"/>
            <a:ext cx="3538604" cy="3541747"/>
            <a:chOff x="0" y="0"/>
            <a:chExt cx="4718139" cy="47223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718177" cy="4722368"/>
            </a:xfrm>
            <a:custGeom>
              <a:avLst/>
              <a:gdLst/>
              <a:ahLst/>
              <a:cxnLst/>
              <a:rect r="r" b="b" t="t" l="l"/>
              <a:pathLst>
                <a:path h="4722368" w="4718177">
                  <a:moveTo>
                    <a:pt x="2361184" y="0"/>
                  </a:moveTo>
                  <a:cubicBezTo>
                    <a:pt x="1057148" y="0"/>
                    <a:pt x="0" y="1057148"/>
                    <a:pt x="0" y="2361184"/>
                  </a:cubicBezTo>
                  <a:cubicBezTo>
                    <a:pt x="0" y="3665220"/>
                    <a:pt x="1057148" y="4722368"/>
                    <a:pt x="2361184" y="4722368"/>
                  </a:cubicBezTo>
                  <a:cubicBezTo>
                    <a:pt x="3617468" y="4722368"/>
                    <a:pt x="4644644" y="3741166"/>
                    <a:pt x="4718177" y="2503297"/>
                  </a:cubicBezTo>
                  <a:lnTo>
                    <a:pt x="4718177" y="2503297"/>
                  </a:lnTo>
                  <a:lnTo>
                    <a:pt x="4718177" y="2219198"/>
                  </a:lnTo>
                  <a:lnTo>
                    <a:pt x="4718177" y="2219198"/>
                  </a:lnTo>
                  <a:cubicBezTo>
                    <a:pt x="4644644" y="981202"/>
                    <a:pt x="3617468" y="0"/>
                    <a:pt x="2361184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6607" r="0" b="-16607"/>
              </a:stretch>
            </a:blip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2333427" y="2894762"/>
            <a:ext cx="3541757" cy="3541747"/>
            <a:chOff x="0" y="0"/>
            <a:chExt cx="4722343" cy="472233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722368" cy="4722368"/>
            </a:xfrm>
            <a:custGeom>
              <a:avLst/>
              <a:gdLst/>
              <a:ahLst/>
              <a:cxnLst/>
              <a:rect r="r" b="b" t="t" l="l"/>
              <a:pathLst>
                <a:path h="4722368" w="4722368">
                  <a:moveTo>
                    <a:pt x="2361184" y="0"/>
                  </a:moveTo>
                  <a:cubicBezTo>
                    <a:pt x="1057148" y="0"/>
                    <a:pt x="0" y="1057148"/>
                    <a:pt x="0" y="2361184"/>
                  </a:cubicBezTo>
                  <a:cubicBezTo>
                    <a:pt x="0" y="3665220"/>
                    <a:pt x="1057148" y="4722368"/>
                    <a:pt x="2361184" y="4722368"/>
                  </a:cubicBezTo>
                  <a:cubicBezTo>
                    <a:pt x="3665220" y="4722368"/>
                    <a:pt x="4722368" y="3665220"/>
                    <a:pt x="4722368" y="2361184"/>
                  </a:cubicBezTo>
                  <a:cubicBezTo>
                    <a:pt x="4722368" y="1057148"/>
                    <a:pt x="3665220" y="0"/>
                    <a:pt x="2361184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6528797" y="8837114"/>
            <a:ext cx="8478317" cy="8478326"/>
          </a:xfrm>
          <a:custGeom>
            <a:avLst/>
            <a:gdLst/>
            <a:ahLst/>
            <a:cxnLst/>
            <a:rect r="r" b="b" t="t" l="l"/>
            <a:pathLst>
              <a:path h="8478326" w="8478317">
                <a:moveTo>
                  <a:pt x="0" y="0"/>
                </a:moveTo>
                <a:lnTo>
                  <a:pt x="8478317" y="0"/>
                </a:lnTo>
                <a:lnTo>
                  <a:pt x="8478317" y="8478326"/>
                </a:lnTo>
                <a:lnTo>
                  <a:pt x="0" y="84783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259957" y="1790332"/>
            <a:ext cx="5750608" cy="5750608"/>
          </a:xfrm>
          <a:custGeom>
            <a:avLst/>
            <a:gdLst/>
            <a:ahLst/>
            <a:cxnLst/>
            <a:rect r="r" b="b" t="t" l="l"/>
            <a:pathLst>
              <a:path h="5750608" w="5750608">
                <a:moveTo>
                  <a:pt x="0" y="0"/>
                </a:moveTo>
                <a:lnTo>
                  <a:pt x="5750608" y="0"/>
                </a:lnTo>
                <a:lnTo>
                  <a:pt x="5750608" y="5750607"/>
                </a:lnTo>
                <a:lnTo>
                  <a:pt x="0" y="57506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085600" y="656273"/>
            <a:ext cx="2730808" cy="65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8"/>
              </a:lnSpc>
            </a:pPr>
            <a:r>
              <a:rPr lang="en-US" sz="3899">
                <a:solidFill>
                  <a:srgbClr val="FFFFFF"/>
                </a:solidFill>
                <a:latin typeface="Josefin Sans Bold"/>
              </a:rPr>
              <a:t>OUR TEAM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56675" y="6896005"/>
            <a:ext cx="2987297" cy="58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Josefin Sans Bold"/>
              </a:rPr>
              <a:t>Alina Ghimire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629588" y="6896005"/>
            <a:ext cx="3245596" cy="58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Josefin Sans Bold"/>
              </a:rPr>
              <a:t>Sanjok Gyawali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21569" y="9163050"/>
            <a:ext cx="409277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From Butwal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133331" y="0"/>
            <a:ext cx="16618448" cy="11318634"/>
            <a:chOff x="0" y="0"/>
            <a:chExt cx="16618458" cy="113186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595630" y="0"/>
              <a:ext cx="9559036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9559036">
                  <a:moveTo>
                    <a:pt x="5939155" y="0"/>
                  </a:moveTo>
                  <a:lnTo>
                    <a:pt x="0" y="10287000"/>
                  </a:lnTo>
                  <a:lnTo>
                    <a:pt x="9559036" y="10287000"/>
                  </a:lnTo>
                  <a:lnTo>
                    <a:pt x="9559036" y="0"/>
                  </a:lnTo>
                  <a:close/>
                </a:path>
              </a:pathLst>
            </a:custGeom>
            <a:solidFill>
              <a:srgbClr val="56C1CA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8728948" y="0"/>
            <a:ext cx="9559052" cy="10287000"/>
            <a:chOff x="0" y="0"/>
            <a:chExt cx="12745402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745466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2745466">
                  <a:moveTo>
                    <a:pt x="7918958" y="0"/>
                  </a:moveTo>
                  <a:lnTo>
                    <a:pt x="0" y="13716000"/>
                  </a:lnTo>
                  <a:lnTo>
                    <a:pt x="12745466" y="13716000"/>
                  </a:lnTo>
                  <a:lnTo>
                    <a:pt x="12745466" y="0"/>
                  </a:lnTo>
                  <a:close/>
                </a:path>
              </a:pathLst>
            </a:custGeom>
            <a:blipFill>
              <a:blip r:embed="rId2"/>
              <a:stretch>
                <a:fillRect l="-24556" t="0" r="-85924" b="-10158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-1353512" y="-7346328"/>
            <a:ext cx="5847826" cy="10209066"/>
            <a:chOff x="0" y="0"/>
            <a:chExt cx="5847829" cy="1020907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353566" y="7346315"/>
              <a:ext cx="793496" cy="1501140"/>
            </a:xfrm>
            <a:custGeom>
              <a:avLst/>
              <a:gdLst/>
              <a:ahLst/>
              <a:cxnLst/>
              <a:rect r="r" b="b" t="t" l="l"/>
              <a:pathLst>
                <a:path h="1501140" w="793496">
                  <a:moveTo>
                    <a:pt x="0" y="0"/>
                  </a:moveTo>
                  <a:lnTo>
                    <a:pt x="0" y="1501140"/>
                  </a:lnTo>
                  <a:lnTo>
                    <a:pt x="793496" y="0"/>
                  </a:ln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353566" y="7346189"/>
              <a:ext cx="1095502" cy="1994153"/>
            </a:xfrm>
            <a:custGeom>
              <a:avLst/>
              <a:gdLst/>
              <a:ahLst/>
              <a:cxnLst/>
              <a:rect r="r" b="b" t="t" l="l"/>
              <a:pathLst>
                <a:path h="1994153" w="1095502">
                  <a:moveTo>
                    <a:pt x="502285" y="126"/>
                  </a:moveTo>
                  <a:lnTo>
                    <a:pt x="0" y="914399"/>
                  </a:lnTo>
                  <a:lnTo>
                    <a:pt x="0" y="1994153"/>
                  </a:lnTo>
                  <a:lnTo>
                    <a:pt x="141986" y="1735709"/>
                  </a:lnTo>
                  <a:lnTo>
                    <a:pt x="1095502" y="0"/>
                  </a:lnTo>
                  <a:close/>
                </a:path>
              </a:pathLst>
            </a:custGeom>
            <a:solidFill>
              <a:srgbClr val="3B014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613787" y="7884541"/>
              <a:ext cx="565023" cy="247142"/>
            </a:xfrm>
            <a:custGeom>
              <a:avLst/>
              <a:gdLst/>
              <a:ahLst/>
              <a:cxnLst/>
              <a:rect r="r" b="b" t="t" l="l"/>
              <a:pathLst>
                <a:path h="247142" w="565023">
                  <a:moveTo>
                    <a:pt x="141224" y="0"/>
                  </a:moveTo>
                  <a:lnTo>
                    <a:pt x="0" y="246888"/>
                  </a:lnTo>
                  <a:lnTo>
                    <a:pt x="0" y="247015"/>
                  </a:lnTo>
                  <a:lnTo>
                    <a:pt x="101981" y="247015"/>
                  </a:lnTo>
                  <a:cubicBezTo>
                    <a:pt x="101981" y="146304"/>
                    <a:pt x="182753" y="64771"/>
                    <a:pt x="282448" y="64771"/>
                  </a:cubicBezTo>
                  <a:cubicBezTo>
                    <a:pt x="315341" y="64771"/>
                    <a:pt x="346202" y="73661"/>
                    <a:pt x="372745" y="89154"/>
                  </a:cubicBezTo>
                  <a:cubicBezTo>
                    <a:pt x="392430" y="100711"/>
                    <a:pt x="409702" y="115698"/>
                    <a:pt x="423799" y="133604"/>
                  </a:cubicBezTo>
                  <a:cubicBezTo>
                    <a:pt x="448310" y="164720"/>
                    <a:pt x="463042" y="204216"/>
                    <a:pt x="463042" y="247142"/>
                  </a:cubicBezTo>
                  <a:lnTo>
                    <a:pt x="565023" y="247142"/>
                  </a:lnTo>
                  <a:lnTo>
                    <a:pt x="423672" y="127"/>
                  </a:ln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613914" y="8131556"/>
              <a:ext cx="409702" cy="247015"/>
            </a:xfrm>
            <a:custGeom>
              <a:avLst/>
              <a:gdLst/>
              <a:ahLst/>
              <a:cxnLst/>
              <a:rect r="r" b="b" t="t" l="l"/>
              <a:pathLst>
                <a:path h="247015" w="409702">
                  <a:moveTo>
                    <a:pt x="0" y="0"/>
                  </a:moveTo>
                  <a:lnTo>
                    <a:pt x="0" y="127"/>
                  </a:lnTo>
                  <a:lnTo>
                    <a:pt x="141224" y="247016"/>
                  </a:lnTo>
                  <a:lnTo>
                    <a:pt x="409702" y="247016"/>
                  </a:lnTo>
                  <a:lnTo>
                    <a:pt x="362077" y="163704"/>
                  </a:lnTo>
                  <a:cubicBezTo>
                    <a:pt x="338074" y="175642"/>
                    <a:pt x="311023" y="182246"/>
                    <a:pt x="282575" y="182246"/>
                  </a:cubicBezTo>
                  <a:cubicBezTo>
                    <a:pt x="182880" y="182246"/>
                    <a:pt x="102108" y="100712"/>
                    <a:pt x="102108" y="1"/>
                  </a:cubicBez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045206" y="8131556"/>
              <a:ext cx="133731" cy="147193"/>
            </a:xfrm>
            <a:custGeom>
              <a:avLst/>
              <a:gdLst/>
              <a:ahLst/>
              <a:cxnLst/>
              <a:rect r="r" b="b" t="t" l="l"/>
              <a:pathLst>
                <a:path h="147193" w="133731">
                  <a:moveTo>
                    <a:pt x="0" y="103124"/>
                  </a:moveTo>
                  <a:lnTo>
                    <a:pt x="1270" y="104902"/>
                  </a:lnTo>
                  <a:cubicBezTo>
                    <a:pt x="15113" y="122556"/>
                    <a:pt x="31115" y="136398"/>
                    <a:pt x="49530" y="147194"/>
                  </a:cubicBezTo>
                  <a:lnTo>
                    <a:pt x="133731" y="0"/>
                  </a:lnTo>
                  <a:lnTo>
                    <a:pt x="31750" y="0"/>
                  </a:lnTo>
                  <a:cubicBezTo>
                    <a:pt x="31750" y="38355"/>
                    <a:pt x="20066" y="73787"/>
                    <a:pt x="127" y="103124"/>
                  </a:cubicBez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3051683" y="7884541"/>
              <a:ext cx="409829" cy="247015"/>
            </a:xfrm>
            <a:custGeom>
              <a:avLst/>
              <a:gdLst/>
              <a:ahLst/>
              <a:cxnLst/>
              <a:rect r="r" b="b" t="t" l="l"/>
              <a:pathLst>
                <a:path h="247015" w="409829">
                  <a:moveTo>
                    <a:pt x="0" y="0"/>
                  </a:moveTo>
                  <a:lnTo>
                    <a:pt x="47752" y="83439"/>
                  </a:lnTo>
                  <a:cubicBezTo>
                    <a:pt x="71755" y="71501"/>
                    <a:pt x="98679" y="64771"/>
                    <a:pt x="127254" y="64771"/>
                  </a:cubicBezTo>
                  <a:cubicBezTo>
                    <a:pt x="226949" y="64771"/>
                    <a:pt x="307848" y="146304"/>
                    <a:pt x="307848" y="247015"/>
                  </a:cubicBezTo>
                  <a:lnTo>
                    <a:pt x="409829" y="247015"/>
                  </a:lnTo>
                  <a:lnTo>
                    <a:pt x="268605" y="0"/>
                  </a:lnTo>
                  <a:lnTo>
                    <a:pt x="0" y="0"/>
                  </a:ln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896362" y="7984236"/>
              <a:ext cx="133731" cy="147193"/>
            </a:xfrm>
            <a:custGeom>
              <a:avLst/>
              <a:gdLst/>
              <a:ahLst/>
              <a:cxnLst/>
              <a:rect r="r" b="b" t="t" l="l"/>
              <a:pathLst>
                <a:path h="147193" w="133731">
                  <a:moveTo>
                    <a:pt x="133731" y="44069"/>
                  </a:moveTo>
                  <a:lnTo>
                    <a:pt x="132461" y="42291"/>
                  </a:lnTo>
                  <a:cubicBezTo>
                    <a:pt x="118618" y="24638"/>
                    <a:pt x="102616" y="10795"/>
                    <a:pt x="84201" y="0"/>
                  </a:cubicBezTo>
                  <a:lnTo>
                    <a:pt x="0" y="147193"/>
                  </a:lnTo>
                  <a:lnTo>
                    <a:pt x="101981" y="147193"/>
                  </a:lnTo>
                  <a:cubicBezTo>
                    <a:pt x="101981" y="108839"/>
                    <a:pt x="113665" y="73406"/>
                    <a:pt x="133731" y="44069"/>
                  </a:cubicBez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896362" y="8131556"/>
              <a:ext cx="565023" cy="247015"/>
            </a:xfrm>
            <a:custGeom>
              <a:avLst/>
              <a:gdLst/>
              <a:ahLst/>
              <a:cxnLst/>
              <a:rect r="r" b="b" t="t" l="l"/>
              <a:pathLst>
                <a:path h="247015" w="565023">
                  <a:moveTo>
                    <a:pt x="463042" y="0"/>
                  </a:moveTo>
                  <a:cubicBezTo>
                    <a:pt x="463042" y="100711"/>
                    <a:pt x="382143" y="182245"/>
                    <a:pt x="282448" y="182245"/>
                  </a:cubicBezTo>
                  <a:cubicBezTo>
                    <a:pt x="249555" y="182245"/>
                    <a:pt x="218694" y="173355"/>
                    <a:pt x="192151" y="157861"/>
                  </a:cubicBezTo>
                  <a:cubicBezTo>
                    <a:pt x="172466" y="146431"/>
                    <a:pt x="155194" y="131318"/>
                    <a:pt x="141224" y="113538"/>
                  </a:cubicBezTo>
                  <a:cubicBezTo>
                    <a:pt x="116586" y="82423"/>
                    <a:pt x="101981" y="42926"/>
                    <a:pt x="101981" y="0"/>
                  </a:cubicBezTo>
                  <a:lnTo>
                    <a:pt x="0" y="0"/>
                  </a:lnTo>
                  <a:lnTo>
                    <a:pt x="141224" y="247016"/>
                  </a:lnTo>
                  <a:lnTo>
                    <a:pt x="423799" y="247016"/>
                  </a:lnTo>
                  <a:lnTo>
                    <a:pt x="565023" y="0"/>
                  </a:lnTo>
                  <a:lnTo>
                    <a:pt x="463042" y="0"/>
                  </a:lnTo>
                </a:path>
              </a:pathLst>
            </a:custGeom>
            <a:solidFill>
              <a:srgbClr val="56005D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7827607" y="-1333700"/>
            <a:ext cx="8095183" cy="13066566"/>
            <a:chOff x="0" y="0"/>
            <a:chExt cx="8095183" cy="1306656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98373" y="1333754"/>
              <a:ext cx="6452235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6452235">
                  <a:moveTo>
                    <a:pt x="5895213" y="0"/>
                  </a:moveTo>
                  <a:lnTo>
                    <a:pt x="0" y="10287000"/>
                  </a:lnTo>
                  <a:lnTo>
                    <a:pt x="636270" y="10287000"/>
                  </a:lnTo>
                  <a:lnTo>
                    <a:pt x="6452235" y="138176"/>
                  </a:lnTo>
                  <a:lnTo>
                    <a:pt x="6211189" y="0"/>
                  </a:lnTo>
                  <a:close/>
                </a:path>
              </a:pathLst>
            </a:custGeom>
            <a:solidFill>
              <a:srgbClr val="FF1616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237361" y="10238359"/>
              <a:ext cx="1579880" cy="1382395"/>
            </a:xfrm>
            <a:custGeom>
              <a:avLst/>
              <a:gdLst/>
              <a:ahLst/>
              <a:cxnLst/>
              <a:rect r="r" b="b" t="t" l="l"/>
              <a:pathLst>
                <a:path h="1382395" w="1579880">
                  <a:moveTo>
                    <a:pt x="789940" y="0"/>
                  </a:moveTo>
                  <a:lnTo>
                    <a:pt x="0" y="1382395"/>
                  </a:lnTo>
                  <a:lnTo>
                    <a:pt x="1579880" y="1382395"/>
                  </a:lnTo>
                  <a:lnTo>
                    <a:pt x="789940" y="1"/>
                  </a:ln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851535" y="1333754"/>
              <a:ext cx="6635242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6635242">
                  <a:moveTo>
                    <a:pt x="5895213" y="0"/>
                  </a:moveTo>
                  <a:lnTo>
                    <a:pt x="0" y="10287000"/>
                  </a:lnTo>
                  <a:lnTo>
                    <a:pt x="740029" y="10287000"/>
                  </a:lnTo>
                  <a:lnTo>
                    <a:pt x="6622161" y="22733"/>
                  </a:lnTo>
                  <a:lnTo>
                    <a:pt x="6635242" y="0"/>
                  </a:lnTo>
                  <a:close/>
                </a:path>
              </a:pathLst>
            </a:custGeom>
            <a:solidFill>
              <a:srgbClr val="3B01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13231" y="4481443"/>
            <a:ext cx="10188288" cy="927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42"/>
              </a:lnSpc>
            </a:pPr>
            <a:r>
              <a:rPr lang="en-US" sz="5101">
                <a:solidFill>
                  <a:srgbClr val="EB1D24"/>
                </a:solidFill>
                <a:latin typeface="Poppins Ultra-Bold"/>
              </a:rPr>
              <a:t>NEPOURISM(NEPAL+ TOURISM)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3265170" y="3110865"/>
            <a:ext cx="111442" cy="108585"/>
            <a:chOff x="0" y="0"/>
            <a:chExt cx="148590" cy="14478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45720" y="45720"/>
              <a:ext cx="50800" cy="52070"/>
            </a:xfrm>
            <a:custGeom>
              <a:avLst/>
              <a:gdLst/>
              <a:ahLst/>
              <a:cxnLst/>
              <a:rect r="r" b="b" t="t" l="l"/>
              <a:pathLst>
                <a:path h="52070" w="50800">
                  <a:moveTo>
                    <a:pt x="50800" y="17780"/>
                  </a:moveTo>
                  <a:cubicBezTo>
                    <a:pt x="29210" y="52070"/>
                    <a:pt x="8890" y="45720"/>
                    <a:pt x="5080" y="38100"/>
                  </a:cubicBezTo>
                  <a:cubicBezTo>
                    <a:pt x="0" y="30480"/>
                    <a:pt x="3810" y="10160"/>
                    <a:pt x="10160" y="5080"/>
                  </a:cubicBezTo>
                  <a:cubicBezTo>
                    <a:pt x="17780" y="0"/>
                    <a:pt x="44450" y="7620"/>
                    <a:pt x="44450" y="7620"/>
                  </a:cubicBezTo>
                </a:path>
              </a:pathLst>
            </a:custGeom>
            <a:solidFill>
              <a:srgbClr val="FBFBF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481965" y="2380298"/>
            <a:ext cx="3656647" cy="2348865"/>
            <a:chOff x="0" y="0"/>
            <a:chExt cx="4875530" cy="313182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48260" y="50800"/>
              <a:ext cx="4780280" cy="3032760"/>
            </a:xfrm>
            <a:custGeom>
              <a:avLst/>
              <a:gdLst/>
              <a:ahLst/>
              <a:cxnLst/>
              <a:rect r="r" b="b" t="t" l="l"/>
              <a:pathLst>
                <a:path h="3032760" w="4780280">
                  <a:moveTo>
                    <a:pt x="1746250" y="642620"/>
                  </a:moveTo>
                  <a:cubicBezTo>
                    <a:pt x="2675890" y="651510"/>
                    <a:pt x="3154680" y="632460"/>
                    <a:pt x="3313430" y="641350"/>
                  </a:cubicBezTo>
                  <a:cubicBezTo>
                    <a:pt x="3370580" y="643890"/>
                    <a:pt x="3390900" y="646430"/>
                    <a:pt x="3427730" y="655320"/>
                  </a:cubicBezTo>
                  <a:cubicBezTo>
                    <a:pt x="3465830" y="664210"/>
                    <a:pt x="3502660" y="678180"/>
                    <a:pt x="3535680" y="695960"/>
                  </a:cubicBezTo>
                  <a:cubicBezTo>
                    <a:pt x="3569970" y="713740"/>
                    <a:pt x="3602990" y="736600"/>
                    <a:pt x="3630930" y="762000"/>
                  </a:cubicBezTo>
                  <a:cubicBezTo>
                    <a:pt x="3658870" y="787400"/>
                    <a:pt x="3685540" y="816610"/>
                    <a:pt x="3707130" y="848360"/>
                  </a:cubicBezTo>
                  <a:cubicBezTo>
                    <a:pt x="3728720" y="878840"/>
                    <a:pt x="3747770" y="914400"/>
                    <a:pt x="3760470" y="949960"/>
                  </a:cubicBezTo>
                  <a:cubicBezTo>
                    <a:pt x="3774440" y="985520"/>
                    <a:pt x="3783330" y="1023620"/>
                    <a:pt x="3788410" y="1061720"/>
                  </a:cubicBezTo>
                  <a:cubicBezTo>
                    <a:pt x="3793490" y="1099820"/>
                    <a:pt x="3793490" y="1139190"/>
                    <a:pt x="3788410" y="1177290"/>
                  </a:cubicBezTo>
                  <a:cubicBezTo>
                    <a:pt x="3783330" y="1215390"/>
                    <a:pt x="3774440" y="1253490"/>
                    <a:pt x="3760470" y="1289050"/>
                  </a:cubicBezTo>
                  <a:cubicBezTo>
                    <a:pt x="3747770" y="1324610"/>
                    <a:pt x="3728720" y="1358900"/>
                    <a:pt x="3707130" y="1390650"/>
                  </a:cubicBezTo>
                  <a:cubicBezTo>
                    <a:pt x="3685540" y="1422400"/>
                    <a:pt x="3658870" y="1451610"/>
                    <a:pt x="3630930" y="1477010"/>
                  </a:cubicBezTo>
                  <a:cubicBezTo>
                    <a:pt x="3601720" y="1502410"/>
                    <a:pt x="3569970" y="1525270"/>
                    <a:pt x="3535680" y="1543050"/>
                  </a:cubicBezTo>
                  <a:cubicBezTo>
                    <a:pt x="3502660" y="1560830"/>
                    <a:pt x="3465830" y="1574800"/>
                    <a:pt x="3427730" y="1583690"/>
                  </a:cubicBezTo>
                  <a:cubicBezTo>
                    <a:pt x="3390900" y="1592580"/>
                    <a:pt x="3366770" y="1578610"/>
                    <a:pt x="3313430" y="1597660"/>
                  </a:cubicBezTo>
                  <a:cubicBezTo>
                    <a:pt x="3158490" y="1652270"/>
                    <a:pt x="2805430" y="1938020"/>
                    <a:pt x="2463800" y="2125980"/>
                  </a:cubicBezTo>
                  <a:cubicBezTo>
                    <a:pt x="1982470" y="2391410"/>
                    <a:pt x="911860" y="2894330"/>
                    <a:pt x="674370" y="2988310"/>
                  </a:cubicBezTo>
                  <a:cubicBezTo>
                    <a:pt x="617220" y="3011170"/>
                    <a:pt x="601980" y="3016250"/>
                    <a:pt x="565150" y="3023870"/>
                  </a:cubicBezTo>
                  <a:cubicBezTo>
                    <a:pt x="528320" y="3030220"/>
                    <a:pt x="488950" y="3032760"/>
                    <a:pt x="450850" y="3030220"/>
                  </a:cubicBezTo>
                  <a:cubicBezTo>
                    <a:pt x="412750" y="3028950"/>
                    <a:pt x="373380" y="3021330"/>
                    <a:pt x="337820" y="3009900"/>
                  </a:cubicBezTo>
                  <a:cubicBezTo>
                    <a:pt x="300990" y="2998470"/>
                    <a:pt x="265430" y="2983230"/>
                    <a:pt x="232410" y="2962910"/>
                  </a:cubicBezTo>
                  <a:cubicBezTo>
                    <a:pt x="200660" y="2943860"/>
                    <a:pt x="168910" y="2919730"/>
                    <a:pt x="142240" y="2893060"/>
                  </a:cubicBezTo>
                  <a:cubicBezTo>
                    <a:pt x="115570" y="2866390"/>
                    <a:pt x="91440" y="2835910"/>
                    <a:pt x="71120" y="2802890"/>
                  </a:cubicBezTo>
                  <a:cubicBezTo>
                    <a:pt x="52070" y="2769870"/>
                    <a:pt x="35560" y="2734310"/>
                    <a:pt x="24130" y="2698750"/>
                  </a:cubicBezTo>
                  <a:cubicBezTo>
                    <a:pt x="12700" y="2661920"/>
                    <a:pt x="5080" y="2623820"/>
                    <a:pt x="2540" y="2585720"/>
                  </a:cubicBezTo>
                  <a:cubicBezTo>
                    <a:pt x="0" y="2547620"/>
                    <a:pt x="2540" y="2508250"/>
                    <a:pt x="8890" y="2471420"/>
                  </a:cubicBezTo>
                  <a:cubicBezTo>
                    <a:pt x="16510" y="2433320"/>
                    <a:pt x="27940" y="2396490"/>
                    <a:pt x="43180" y="2360930"/>
                  </a:cubicBezTo>
                  <a:cubicBezTo>
                    <a:pt x="58420" y="2326640"/>
                    <a:pt x="78740" y="2292350"/>
                    <a:pt x="102870" y="2263140"/>
                  </a:cubicBezTo>
                  <a:cubicBezTo>
                    <a:pt x="125730" y="2232660"/>
                    <a:pt x="153670" y="2204720"/>
                    <a:pt x="182880" y="2181860"/>
                  </a:cubicBezTo>
                  <a:cubicBezTo>
                    <a:pt x="213360" y="2157730"/>
                    <a:pt x="227330" y="2143760"/>
                    <a:pt x="280670" y="2122170"/>
                  </a:cubicBezTo>
                  <a:cubicBezTo>
                    <a:pt x="453390" y="2051050"/>
                    <a:pt x="1050290" y="1943100"/>
                    <a:pt x="1440180" y="1845310"/>
                  </a:cubicBezTo>
                  <a:cubicBezTo>
                    <a:pt x="1838960" y="1746250"/>
                    <a:pt x="2305050" y="1630680"/>
                    <a:pt x="2650490" y="1534160"/>
                  </a:cubicBezTo>
                  <a:cubicBezTo>
                    <a:pt x="2913380" y="1460500"/>
                    <a:pt x="3185160" y="1380490"/>
                    <a:pt x="3340100" y="1327150"/>
                  </a:cubicBezTo>
                  <a:cubicBezTo>
                    <a:pt x="3420110" y="1299210"/>
                    <a:pt x="3467100" y="1270000"/>
                    <a:pt x="3520440" y="1254760"/>
                  </a:cubicBezTo>
                  <a:cubicBezTo>
                    <a:pt x="3561080" y="1242060"/>
                    <a:pt x="3594100" y="1234440"/>
                    <a:pt x="3630930" y="1231900"/>
                  </a:cubicBezTo>
                  <a:cubicBezTo>
                    <a:pt x="3667760" y="1228090"/>
                    <a:pt x="3707130" y="1229360"/>
                    <a:pt x="3743960" y="1235710"/>
                  </a:cubicBezTo>
                  <a:cubicBezTo>
                    <a:pt x="3780790" y="1242060"/>
                    <a:pt x="3818890" y="1252220"/>
                    <a:pt x="3853180" y="1267460"/>
                  </a:cubicBezTo>
                  <a:cubicBezTo>
                    <a:pt x="3887470" y="1281430"/>
                    <a:pt x="3921760" y="1301750"/>
                    <a:pt x="3950970" y="1323340"/>
                  </a:cubicBezTo>
                  <a:cubicBezTo>
                    <a:pt x="3981450" y="1346200"/>
                    <a:pt x="4009390" y="1372870"/>
                    <a:pt x="4033520" y="1402080"/>
                  </a:cubicBezTo>
                  <a:cubicBezTo>
                    <a:pt x="4056380" y="1431290"/>
                    <a:pt x="4077970" y="1464310"/>
                    <a:pt x="4093210" y="1497330"/>
                  </a:cubicBezTo>
                  <a:cubicBezTo>
                    <a:pt x="4109720" y="1531620"/>
                    <a:pt x="4122420" y="1568450"/>
                    <a:pt x="4130040" y="1605280"/>
                  </a:cubicBezTo>
                  <a:cubicBezTo>
                    <a:pt x="4137660" y="1642110"/>
                    <a:pt x="4140200" y="1680210"/>
                    <a:pt x="4138930" y="1718310"/>
                  </a:cubicBezTo>
                  <a:cubicBezTo>
                    <a:pt x="4137660" y="1755140"/>
                    <a:pt x="4131310" y="1794510"/>
                    <a:pt x="4121150" y="1830070"/>
                  </a:cubicBezTo>
                  <a:cubicBezTo>
                    <a:pt x="4109720" y="1865630"/>
                    <a:pt x="4095750" y="1902460"/>
                    <a:pt x="4076700" y="1934210"/>
                  </a:cubicBezTo>
                  <a:cubicBezTo>
                    <a:pt x="4057650" y="1967230"/>
                    <a:pt x="4034790" y="1997710"/>
                    <a:pt x="4008120" y="2024380"/>
                  </a:cubicBezTo>
                  <a:cubicBezTo>
                    <a:pt x="3982720" y="2052320"/>
                    <a:pt x="3952240" y="2076450"/>
                    <a:pt x="3920490" y="2096770"/>
                  </a:cubicBezTo>
                  <a:cubicBezTo>
                    <a:pt x="3888740" y="2117090"/>
                    <a:pt x="3868420" y="2133600"/>
                    <a:pt x="3818890" y="2145030"/>
                  </a:cubicBezTo>
                  <a:cubicBezTo>
                    <a:pt x="3708400" y="2170430"/>
                    <a:pt x="3451860" y="2152650"/>
                    <a:pt x="3263900" y="2148840"/>
                  </a:cubicBezTo>
                  <a:cubicBezTo>
                    <a:pt x="3072130" y="2145030"/>
                    <a:pt x="2847340" y="2205990"/>
                    <a:pt x="2680970" y="2120900"/>
                  </a:cubicBezTo>
                  <a:cubicBezTo>
                    <a:pt x="2491740" y="2023110"/>
                    <a:pt x="2230120" y="1737360"/>
                    <a:pt x="2217420" y="1534160"/>
                  </a:cubicBezTo>
                  <a:cubicBezTo>
                    <a:pt x="2205990" y="1333500"/>
                    <a:pt x="2421890" y="1087120"/>
                    <a:pt x="2598420" y="909320"/>
                  </a:cubicBezTo>
                  <a:cubicBezTo>
                    <a:pt x="2794000" y="712470"/>
                    <a:pt x="3115310" y="580390"/>
                    <a:pt x="3365500" y="433070"/>
                  </a:cubicBezTo>
                  <a:cubicBezTo>
                    <a:pt x="3599180" y="297180"/>
                    <a:pt x="3916680" y="118110"/>
                    <a:pt x="4050030" y="57150"/>
                  </a:cubicBezTo>
                  <a:cubicBezTo>
                    <a:pt x="4102100" y="33020"/>
                    <a:pt x="4123690" y="24130"/>
                    <a:pt x="4163060" y="15240"/>
                  </a:cubicBezTo>
                  <a:cubicBezTo>
                    <a:pt x="4201160" y="5080"/>
                    <a:pt x="4241800" y="0"/>
                    <a:pt x="4281170" y="0"/>
                  </a:cubicBezTo>
                  <a:cubicBezTo>
                    <a:pt x="4321810" y="0"/>
                    <a:pt x="4362450" y="5080"/>
                    <a:pt x="4400550" y="15240"/>
                  </a:cubicBezTo>
                  <a:cubicBezTo>
                    <a:pt x="4439920" y="25400"/>
                    <a:pt x="4478020" y="39370"/>
                    <a:pt x="4513580" y="58420"/>
                  </a:cubicBezTo>
                  <a:cubicBezTo>
                    <a:pt x="4549140" y="76200"/>
                    <a:pt x="4582160" y="100330"/>
                    <a:pt x="4612640" y="125730"/>
                  </a:cubicBezTo>
                  <a:cubicBezTo>
                    <a:pt x="4641850" y="152400"/>
                    <a:pt x="4669790" y="184150"/>
                    <a:pt x="4691380" y="215900"/>
                  </a:cubicBezTo>
                  <a:cubicBezTo>
                    <a:pt x="4714240" y="248920"/>
                    <a:pt x="4733290" y="285750"/>
                    <a:pt x="4747260" y="322580"/>
                  </a:cubicBezTo>
                  <a:cubicBezTo>
                    <a:pt x="4761230" y="359410"/>
                    <a:pt x="4771390" y="400050"/>
                    <a:pt x="4776470" y="439420"/>
                  </a:cubicBezTo>
                  <a:cubicBezTo>
                    <a:pt x="4780280" y="478790"/>
                    <a:pt x="4780280" y="520700"/>
                    <a:pt x="4776470" y="560070"/>
                  </a:cubicBezTo>
                  <a:cubicBezTo>
                    <a:pt x="4771390" y="599440"/>
                    <a:pt x="4761230" y="638810"/>
                    <a:pt x="4747260" y="676910"/>
                  </a:cubicBezTo>
                  <a:cubicBezTo>
                    <a:pt x="4733290" y="713740"/>
                    <a:pt x="4714240" y="750570"/>
                    <a:pt x="4691380" y="782320"/>
                  </a:cubicBezTo>
                  <a:cubicBezTo>
                    <a:pt x="4668520" y="815340"/>
                    <a:pt x="4640580" y="845820"/>
                    <a:pt x="4611370" y="872490"/>
                  </a:cubicBezTo>
                  <a:cubicBezTo>
                    <a:pt x="4580890" y="899160"/>
                    <a:pt x="4563110" y="919480"/>
                    <a:pt x="4512310" y="941070"/>
                  </a:cubicBezTo>
                  <a:cubicBezTo>
                    <a:pt x="4389120" y="993140"/>
                    <a:pt x="4028440" y="1021080"/>
                    <a:pt x="3821430" y="1078230"/>
                  </a:cubicBezTo>
                  <a:cubicBezTo>
                    <a:pt x="3648710" y="1126490"/>
                    <a:pt x="3478530" y="1195070"/>
                    <a:pt x="3351530" y="1247140"/>
                  </a:cubicBezTo>
                  <a:cubicBezTo>
                    <a:pt x="3262630" y="1283970"/>
                    <a:pt x="3191510" y="1328420"/>
                    <a:pt x="3128010" y="1352550"/>
                  </a:cubicBezTo>
                  <a:cubicBezTo>
                    <a:pt x="3083560" y="1369060"/>
                    <a:pt x="3050540" y="1379220"/>
                    <a:pt x="3009900" y="1385570"/>
                  </a:cubicBezTo>
                  <a:cubicBezTo>
                    <a:pt x="2970530" y="1391920"/>
                    <a:pt x="2928620" y="1393190"/>
                    <a:pt x="2887980" y="1390650"/>
                  </a:cubicBezTo>
                  <a:cubicBezTo>
                    <a:pt x="2847340" y="1386840"/>
                    <a:pt x="2806700" y="1377950"/>
                    <a:pt x="2768600" y="1365250"/>
                  </a:cubicBezTo>
                  <a:cubicBezTo>
                    <a:pt x="2729230" y="1352550"/>
                    <a:pt x="2691130" y="1334770"/>
                    <a:pt x="2658110" y="1313180"/>
                  </a:cubicBezTo>
                  <a:cubicBezTo>
                    <a:pt x="2623820" y="1291590"/>
                    <a:pt x="2590800" y="1264920"/>
                    <a:pt x="2562860" y="1234440"/>
                  </a:cubicBezTo>
                  <a:cubicBezTo>
                    <a:pt x="2534920" y="1205230"/>
                    <a:pt x="2509520" y="1172210"/>
                    <a:pt x="2489200" y="1136650"/>
                  </a:cubicBezTo>
                  <a:cubicBezTo>
                    <a:pt x="2468880" y="1101090"/>
                    <a:pt x="2452370" y="1062990"/>
                    <a:pt x="2442210" y="1023620"/>
                  </a:cubicBezTo>
                  <a:cubicBezTo>
                    <a:pt x="2430780" y="985520"/>
                    <a:pt x="2424430" y="943610"/>
                    <a:pt x="2423160" y="902970"/>
                  </a:cubicBezTo>
                  <a:cubicBezTo>
                    <a:pt x="2420620" y="862330"/>
                    <a:pt x="2424430" y="820420"/>
                    <a:pt x="2433320" y="781050"/>
                  </a:cubicBezTo>
                  <a:cubicBezTo>
                    <a:pt x="2440940" y="741680"/>
                    <a:pt x="2454910" y="701040"/>
                    <a:pt x="2471420" y="665480"/>
                  </a:cubicBezTo>
                  <a:cubicBezTo>
                    <a:pt x="2489200" y="628650"/>
                    <a:pt x="2512060" y="593090"/>
                    <a:pt x="2537460" y="561340"/>
                  </a:cubicBezTo>
                  <a:cubicBezTo>
                    <a:pt x="2562860" y="529590"/>
                    <a:pt x="2593340" y="501650"/>
                    <a:pt x="2626360" y="477520"/>
                  </a:cubicBezTo>
                  <a:cubicBezTo>
                    <a:pt x="2658110" y="452120"/>
                    <a:pt x="2682240" y="431800"/>
                    <a:pt x="2733040" y="416560"/>
                  </a:cubicBezTo>
                  <a:cubicBezTo>
                    <a:pt x="2833370" y="384810"/>
                    <a:pt x="3051810" y="388620"/>
                    <a:pt x="3218180" y="382270"/>
                  </a:cubicBezTo>
                  <a:cubicBezTo>
                    <a:pt x="3390900" y="375920"/>
                    <a:pt x="3608070" y="372110"/>
                    <a:pt x="3749040" y="379730"/>
                  </a:cubicBezTo>
                  <a:cubicBezTo>
                    <a:pt x="3843020" y="384810"/>
                    <a:pt x="3919220" y="389890"/>
                    <a:pt x="3982720" y="406400"/>
                  </a:cubicBezTo>
                  <a:cubicBezTo>
                    <a:pt x="4029710" y="416560"/>
                    <a:pt x="4062730" y="430530"/>
                    <a:pt x="4099560" y="449580"/>
                  </a:cubicBezTo>
                  <a:cubicBezTo>
                    <a:pt x="4136390" y="469900"/>
                    <a:pt x="4171950" y="494030"/>
                    <a:pt x="4202430" y="520700"/>
                  </a:cubicBezTo>
                  <a:cubicBezTo>
                    <a:pt x="4232910" y="548640"/>
                    <a:pt x="4260850" y="580390"/>
                    <a:pt x="4284980" y="614680"/>
                  </a:cubicBezTo>
                  <a:cubicBezTo>
                    <a:pt x="4307840" y="647700"/>
                    <a:pt x="4328160" y="685800"/>
                    <a:pt x="4342130" y="725170"/>
                  </a:cubicBezTo>
                  <a:cubicBezTo>
                    <a:pt x="4357370" y="763270"/>
                    <a:pt x="4367530" y="805180"/>
                    <a:pt x="4372610" y="845820"/>
                  </a:cubicBezTo>
                  <a:cubicBezTo>
                    <a:pt x="4377690" y="886460"/>
                    <a:pt x="4376420" y="929640"/>
                    <a:pt x="4372610" y="970280"/>
                  </a:cubicBezTo>
                  <a:cubicBezTo>
                    <a:pt x="4367530" y="1010920"/>
                    <a:pt x="4356100" y="1052830"/>
                    <a:pt x="4342130" y="1090930"/>
                  </a:cubicBezTo>
                  <a:cubicBezTo>
                    <a:pt x="4326890" y="1130300"/>
                    <a:pt x="4307840" y="1167130"/>
                    <a:pt x="4283710" y="1201420"/>
                  </a:cubicBezTo>
                  <a:cubicBezTo>
                    <a:pt x="4260850" y="1235710"/>
                    <a:pt x="4231640" y="1267460"/>
                    <a:pt x="4201160" y="1294130"/>
                  </a:cubicBezTo>
                  <a:cubicBezTo>
                    <a:pt x="4170680" y="1322070"/>
                    <a:pt x="4135120" y="1346200"/>
                    <a:pt x="4098290" y="1365250"/>
                  </a:cubicBezTo>
                  <a:cubicBezTo>
                    <a:pt x="4062730" y="1384300"/>
                    <a:pt x="4022090" y="1399540"/>
                    <a:pt x="3982720" y="1409700"/>
                  </a:cubicBezTo>
                  <a:cubicBezTo>
                    <a:pt x="3942080" y="1418590"/>
                    <a:pt x="3863340" y="1436370"/>
                    <a:pt x="3858260" y="1423670"/>
                  </a:cubicBezTo>
                  <a:cubicBezTo>
                    <a:pt x="3848100" y="1397000"/>
                    <a:pt x="4320540" y="1070610"/>
                    <a:pt x="4342130" y="1090930"/>
                  </a:cubicBezTo>
                  <a:cubicBezTo>
                    <a:pt x="4353560" y="1101090"/>
                    <a:pt x="4293870" y="1192530"/>
                    <a:pt x="4258310" y="1235710"/>
                  </a:cubicBezTo>
                  <a:cubicBezTo>
                    <a:pt x="4224020" y="1277620"/>
                    <a:pt x="4179570" y="1316990"/>
                    <a:pt x="4132580" y="1346200"/>
                  </a:cubicBezTo>
                  <a:cubicBezTo>
                    <a:pt x="4086860" y="1374140"/>
                    <a:pt x="4032250" y="1397000"/>
                    <a:pt x="3978910" y="1409700"/>
                  </a:cubicBezTo>
                  <a:cubicBezTo>
                    <a:pt x="3925570" y="1422400"/>
                    <a:pt x="3867150" y="1427480"/>
                    <a:pt x="3811270" y="1422400"/>
                  </a:cubicBezTo>
                  <a:cubicBezTo>
                    <a:pt x="3756660" y="1417320"/>
                    <a:pt x="3700780" y="1402080"/>
                    <a:pt x="3649980" y="1380490"/>
                  </a:cubicBezTo>
                  <a:cubicBezTo>
                    <a:pt x="3599180" y="1357630"/>
                    <a:pt x="3550920" y="1325880"/>
                    <a:pt x="3510280" y="1289050"/>
                  </a:cubicBezTo>
                  <a:cubicBezTo>
                    <a:pt x="3469640" y="1250950"/>
                    <a:pt x="3432810" y="1205230"/>
                    <a:pt x="3406140" y="1156970"/>
                  </a:cubicBezTo>
                  <a:cubicBezTo>
                    <a:pt x="3379470" y="1108710"/>
                    <a:pt x="3360420" y="1054100"/>
                    <a:pt x="3350260" y="999490"/>
                  </a:cubicBezTo>
                  <a:cubicBezTo>
                    <a:pt x="3341370" y="944880"/>
                    <a:pt x="3340100" y="886460"/>
                    <a:pt x="3347720" y="831850"/>
                  </a:cubicBezTo>
                  <a:cubicBezTo>
                    <a:pt x="3355340" y="778510"/>
                    <a:pt x="3373120" y="722630"/>
                    <a:pt x="3398520" y="673100"/>
                  </a:cubicBezTo>
                  <a:cubicBezTo>
                    <a:pt x="3423920" y="623570"/>
                    <a:pt x="3458210" y="576580"/>
                    <a:pt x="3497580" y="538480"/>
                  </a:cubicBezTo>
                  <a:cubicBezTo>
                    <a:pt x="3536950" y="500380"/>
                    <a:pt x="3585210" y="466090"/>
                    <a:pt x="3634740" y="441960"/>
                  </a:cubicBezTo>
                  <a:cubicBezTo>
                    <a:pt x="3684270" y="417830"/>
                    <a:pt x="3740150" y="401320"/>
                    <a:pt x="3794760" y="394970"/>
                  </a:cubicBezTo>
                  <a:cubicBezTo>
                    <a:pt x="3849370" y="387350"/>
                    <a:pt x="3907790" y="389890"/>
                    <a:pt x="3961130" y="401320"/>
                  </a:cubicBezTo>
                  <a:cubicBezTo>
                    <a:pt x="4015740" y="411480"/>
                    <a:pt x="4070350" y="433070"/>
                    <a:pt x="4118610" y="459740"/>
                  </a:cubicBezTo>
                  <a:cubicBezTo>
                    <a:pt x="4165600" y="487680"/>
                    <a:pt x="4211320" y="524510"/>
                    <a:pt x="4246880" y="566420"/>
                  </a:cubicBezTo>
                  <a:cubicBezTo>
                    <a:pt x="4283710" y="607060"/>
                    <a:pt x="4314190" y="657860"/>
                    <a:pt x="4335780" y="708660"/>
                  </a:cubicBezTo>
                  <a:cubicBezTo>
                    <a:pt x="4357370" y="759460"/>
                    <a:pt x="4370070" y="815340"/>
                    <a:pt x="4375150" y="871220"/>
                  </a:cubicBezTo>
                  <a:cubicBezTo>
                    <a:pt x="4378960" y="925830"/>
                    <a:pt x="4372610" y="984250"/>
                    <a:pt x="4358640" y="1037590"/>
                  </a:cubicBezTo>
                  <a:cubicBezTo>
                    <a:pt x="4345940" y="1090930"/>
                    <a:pt x="4321810" y="1144270"/>
                    <a:pt x="4291330" y="1189990"/>
                  </a:cubicBezTo>
                  <a:cubicBezTo>
                    <a:pt x="4262120" y="1235710"/>
                    <a:pt x="4221480" y="1278890"/>
                    <a:pt x="4178300" y="1313180"/>
                  </a:cubicBezTo>
                  <a:cubicBezTo>
                    <a:pt x="4135120" y="1347470"/>
                    <a:pt x="4084320" y="1375410"/>
                    <a:pt x="4032250" y="1394460"/>
                  </a:cubicBezTo>
                  <a:cubicBezTo>
                    <a:pt x="3980180" y="1412240"/>
                    <a:pt x="3923030" y="1423670"/>
                    <a:pt x="3867150" y="1423670"/>
                  </a:cubicBezTo>
                  <a:cubicBezTo>
                    <a:pt x="3812540" y="1424940"/>
                    <a:pt x="3754120" y="1416050"/>
                    <a:pt x="3702050" y="1399540"/>
                  </a:cubicBezTo>
                  <a:cubicBezTo>
                    <a:pt x="3649980" y="1383030"/>
                    <a:pt x="3597910" y="1356360"/>
                    <a:pt x="3553460" y="1323340"/>
                  </a:cubicBezTo>
                  <a:cubicBezTo>
                    <a:pt x="3509010" y="1291590"/>
                    <a:pt x="3468370" y="1249680"/>
                    <a:pt x="3436620" y="1203960"/>
                  </a:cubicBezTo>
                  <a:cubicBezTo>
                    <a:pt x="3404870" y="1159510"/>
                    <a:pt x="3379470" y="1106170"/>
                    <a:pt x="3362960" y="1054100"/>
                  </a:cubicBezTo>
                  <a:cubicBezTo>
                    <a:pt x="3347720" y="1000760"/>
                    <a:pt x="3319780" y="951230"/>
                    <a:pt x="3342640" y="887730"/>
                  </a:cubicBezTo>
                  <a:cubicBezTo>
                    <a:pt x="3389630" y="756920"/>
                    <a:pt x="3738880" y="430530"/>
                    <a:pt x="3859530" y="391160"/>
                  </a:cubicBezTo>
                  <a:cubicBezTo>
                    <a:pt x="3910330" y="373380"/>
                    <a:pt x="3943350" y="396240"/>
                    <a:pt x="3982720" y="406400"/>
                  </a:cubicBezTo>
                  <a:cubicBezTo>
                    <a:pt x="4023360" y="415290"/>
                    <a:pt x="4062730" y="430530"/>
                    <a:pt x="4099560" y="449580"/>
                  </a:cubicBezTo>
                  <a:cubicBezTo>
                    <a:pt x="4136390" y="469900"/>
                    <a:pt x="4171950" y="494030"/>
                    <a:pt x="4202430" y="520700"/>
                  </a:cubicBezTo>
                  <a:cubicBezTo>
                    <a:pt x="4232910" y="548640"/>
                    <a:pt x="4260850" y="580390"/>
                    <a:pt x="4284980" y="614680"/>
                  </a:cubicBezTo>
                  <a:cubicBezTo>
                    <a:pt x="4307840" y="647700"/>
                    <a:pt x="4328160" y="685800"/>
                    <a:pt x="4342130" y="725170"/>
                  </a:cubicBezTo>
                  <a:cubicBezTo>
                    <a:pt x="4357370" y="763270"/>
                    <a:pt x="4367530" y="805180"/>
                    <a:pt x="4372610" y="845820"/>
                  </a:cubicBezTo>
                  <a:cubicBezTo>
                    <a:pt x="4377690" y="886460"/>
                    <a:pt x="4376420" y="929640"/>
                    <a:pt x="4372610" y="970280"/>
                  </a:cubicBezTo>
                  <a:cubicBezTo>
                    <a:pt x="4367530" y="1010920"/>
                    <a:pt x="4356100" y="1052830"/>
                    <a:pt x="4342130" y="1090930"/>
                  </a:cubicBezTo>
                  <a:cubicBezTo>
                    <a:pt x="4326890" y="1130300"/>
                    <a:pt x="4307840" y="1167130"/>
                    <a:pt x="4283710" y="1201420"/>
                  </a:cubicBezTo>
                  <a:cubicBezTo>
                    <a:pt x="4260850" y="1235710"/>
                    <a:pt x="4231640" y="1267460"/>
                    <a:pt x="4201160" y="1294130"/>
                  </a:cubicBezTo>
                  <a:cubicBezTo>
                    <a:pt x="4170680" y="1322070"/>
                    <a:pt x="4135120" y="1346200"/>
                    <a:pt x="4098290" y="1365250"/>
                  </a:cubicBezTo>
                  <a:cubicBezTo>
                    <a:pt x="4062730" y="1384300"/>
                    <a:pt x="4022090" y="1399540"/>
                    <a:pt x="3982720" y="1409700"/>
                  </a:cubicBezTo>
                  <a:cubicBezTo>
                    <a:pt x="3942080" y="1418590"/>
                    <a:pt x="3916680" y="1423670"/>
                    <a:pt x="3858260" y="1423670"/>
                  </a:cubicBezTo>
                  <a:cubicBezTo>
                    <a:pt x="3716020" y="1426210"/>
                    <a:pt x="3266440" y="1339850"/>
                    <a:pt x="3128010" y="1352550"/>
                  </a:cubicBezTo>
                  <a:cubicBezTo>
                    <a:pt x="3070860" y="1357630"/>
                    <a:pt x="3050540" y="1379220"/>
                    <a:pt x="3009900" y="1385570"/>
                  </a:cubicBezTo>
                  <a:cubicBezTo>
                    <a:pt x="2970530" y="1391920"/>
                    <a:pt x="2928620" y="1393190"/>
                    <a:pt x="2887980" y="1390650"/>
                  </a:cubicBezTo>
                  <a:cubicBezTo>
                    <a:pt x="2847340" y="1386840"/>
                    <a:pt x="2806700" y="1377950"/>
                    <a:pt x="2768600" y="1365250"/>
                  </a:cubicBezTo>
                  <a:cubicBezTo>
                    <a:pt x="2729230" y="1352550"/>
                    <a:pt x="2691130" y="1334770"/>
                    <a:pt x="2658110" y="1313180"/>
                  </a:cubicBezTo>
                  <a:cubicBezTo>
                    <a:pt x="2623820" y="1291590"/>
                    <a:pt x="2590800" y="1264920"/>
                    <a:pt x="2562860" y="1234440"/>
                  </a:cubicBezTo>
                  <a:cubicBezTo>
                    <a:pt x="2534920" y="1205230"/>
                    <a:pt x="2509520" y="1172210"/>
                    <a:pt x="2489200" y="1136650"/>
                  </a:cubicBezTo>
                  <a:cubicBezTo>
                    <a:pt x="2468880" y="1101090"/>
                    <a:pt x="2453640" y="1062990"/>
                    <a:pt x="2442210" y="1023620"/>
                  </a:cubicBezTo>
                  <a:cubicBezTo>
                    <a:pt x="2430780" y="985520"/>
                    <a:pt x="2424430" y="943610"/>
                    <a:pt x="2423160" y="902970"/>
                  </a:cubicBezTo>
                  <a:cubicBezTo>
                    <a:pt x="2420620" y="862330"/>
                    <a:pt x="2424430" y="820420"/>
                    <a:pt x="2433320" y="781050"/>
                  </a:cubicBezTo>
                  <a:cubicBezTo>
                    <a:pt x="2440940" y="741680"/>
                    <a:pt x="2454910" y="701040"/>
                    <a:pt x="2471420" y="665480"/>
                  </a:cubicBezTo>
                  <a:cubicBezTo>
                    <a:pt x="2489200" y="628650"/>
                    <a:pt x="2512060" y="593090"/>
                    <a:pt x="2537460" y="561340"/>
                  </a:cubicBezTo>
                  <a:cubicBezTo>
                    <a:pt x="2562860" y="530860"/>
                    <a:pt x="2593340" y="501650"/>
                    <a:pt x="2626360" y="477520"/>
                  </a:cubicBezTo>
                  <a:cubicBezTo>
                    <a:pt x="2658110" y="452120"/>
                    <a:pt x="2688590" y="438150"/>
                    <a:pt x="2733040" y="416560"/>
                  </a:cubicBezTo>
                  <a:cubicBezTo>
                    <a:pt x="2801620" y="382270"/>
                    <a:pt x="2894330" y="342900"/>
                    <a:pt x="3002280" y="302260"/>
                  </a:cubicBezTo>
                  <a:cubicBezTo>
                    <a:pt x="3155950" y="242570"/>
                    <a:pt x="3390900" y="146050"/>
                    <a:pt x="3575050" y="105410"/>
                  </a:cubicBezTo>
                  <a:cubicBezTo>
                    <a:pt x="3737610" y="69850"/>
                    <a:pt x="3947160" y="81280"/>
                    <a:pt x="4050030" y="57150"/>
                  </a:cubicBezTo>
                  <a:cubicBezTo>
                    <a:pt x="4102100" y="45720"/>
                    <a:pt x="4123690" y="24130"/>
                    <a:pt x="4163060" y="15240"/>
                  </a:cubicBezTo>
                  <a:cubicBezTo>
                    <a:pt x="4201160" y="5080"/>
                    <a:pt x="4241800" y="0"/>
                    <a:pt x="4281170" y="0"/>
                  </a:cubicBezTo>
                  <a:cubicBezTo>
                    <a:pt x="4321810" y="0"/>
                    <a:pt x="4362450" y="5080"/>
                    <a:pt x="4400550" y="15240"/>
                  </a:cubicBezTo>
                  <a:cubicBezTo>
                    <a:pt x="4439920" y="24130"/>
                    <a:pt x="4478020" y="39370"/>
                    <a:pt x="4513580" y="58420"/>
                  </a:cubicBezTo>
                  <a:cubicBezTo>
                    <a:pt x="4549140" y="76200"/>
                    <a:pt x="4582160" y="100330"/>
                    <a:pt x="4612640" y="125730"/>
                  </a:cubicBezTo>
                  <a:cubicBezTo>
                    <a:pt x="4641850" y="152400"/>
                    <a:pt x="4669790" y="184150"/>
                    <a:pt x="4691380" y="215900"/>
                  </a:cubicBezTo>
                  <a:cubicBezTo>
                    <a:pt x="4714240" y="248920"/>
                    <a:pt x="4733290" y="285750"/>
                    <a:pt x="4747260" y="322580"/>
                  </a:cubicBezTo>
                  <a:cubicBezTo>
                    <a:pt x="4761230" y="359410"/>
                    <a:pt x="4771390" y="400050"/>
                    <a:pt x="4776470" y="439420"/>
                  </a:cubicBezTo>
                  <a:cubicBezTo>
                    <a:pt x="4780280" y="478790"/>
                    <a:pt x="4780280" y="520700"/>
                    <a:pt x="4776470" y="560070"/>
                  </a:cubicBezTo>
                  <a:cubicBezTo>
                    <a:pt x="4771390" y="599440"/>
                    <a:pt x="4761230" y="638810"/>
                    <a:pt x="4747260" y="676910"/>
                  </a:cubicBezTo>
                  <a:cubicBezTo>
                    <a:pt x="4733290" y="713740"/>
                    <a:pt x="4714240" y="750570"/>
                    <a:pt x="4691380" y="782320"/>
                  </a:cubicBezTo>
                  <a:cubicBezTo>
                    <a:pt x="4668520" y="815340"/>
                    <a:pt x="4640580" y="845820"/>
                    <a:pt x="4611370" y="872490"/>
                  </a:cubicBezTo>
                  <a:cubicBezTo>
                    <a:pt x="4582160" y="899160"/>
                    <a:pt x="4564380" y="909320"/>
                    <a:pt x="4512310" y="941070"/>
                  </a:cubicBezTo>
                  <a:cubicBezTo>
                    <a:pt x="4354830" y="1037590"/>
                    <a:pt x="3801110" y="1358900"/>
                    <a:pt x="3524250" y="1475740"/>
                  </a:cubicBezTo>
                  <a:cubicBezTo>
                    <a:pt x="3337560" y="1555750"/>
                    <a:pt x="3139440" y="1685290"/>
                    <a:pt x="3034030" y="1629410"/>
                  </a:cubicBezTo>
                  <a:cubicBezTo>
                    <a:pt x="2933700" y="1576070"/>
                    <a:pt x="2835910" y="1238250"/>
                    <a:pt x="2896870" y="1167130"/>
                  </a:cubicBezTo>
                  <a:cubicBezTo>
                    <a:pt x="2965450" y="1087120"/>
                    <a:pt x="3397250" y="1258570"/>
                    <a:pt x="3520440" y="1254760"/>
                  </a:cubicBezTo>
                  <a:cubicBezTo>
                    <a:pt x="3572510" y="1252220"/>
                    <a:pt x="3594100" y="1234440"/>
                    <a:pt x="3630930" y="1231900"/>
                  </a:cubicBezTo>
                  <a:cubicBezTo>
                    <a:pt x="3667760" y="1228090"/>
                    <a:pt x="3707130" y="1229360"/>
                    <a:pt x="3743960" y="1235710"/>
                  </a:cubicBezTo>
                  <a:cubicBezTo>
                    <a:pt x="3780790" y="1242060"/>
                    <a:pt x="3818890" y="1252220"/>
                    <a:pt x="3853180" y="1267460"/>
                  </a:cubicBezTo>
                  <a:cubicBezTo>
                    <a:pt x="3887470" y="1281430"/>
                    <a:pt x="3921760" y="1301750"/>
                    <a:pt x="3950970" y="1323340"/>
                  </a:cubicBezTo>
                  <a:cubicBezTo>
                    <a:pt x="3981450" y="1346200"/>
                    <a:pt x="4009390" y="1372870"/>
                    <a:pt x="4033520" y="1402080"/>
                  </a:cubicBezTo>
                  <a:cubicBezTo>
                    <a:pt x="4056380" y="1431290"/>
                    <a:pt x="4077970" y="1464310"/>
                    <a:pt x="4093210" y="1497330"/>
                  </a:cubicBezTo>
                  <a:cubicBezTo>
                    <a:pt x="4109720" y="1531620"/>
                    <a:pt x="4122420" y="1568450"/>
                    <a:pt x="4130040" y="1605280"/>
                  </a:cubicBezTo>
                  <a:cubicBezTo>
                    <a:pt x="4137660" y="1642110"/>
                    <a:pt x="4140200" y="1680210"/>
                    <a:pt x="4138930" y="1718310"/>
                  </a:cubicBezTo>
                  <a:cubicBezTo>
                    <a:pt x="4137660" y="1755140"/>
                    <a:pt x="4131310" y="1794510"/>
                    <a:pt x="4121150" y="1830070"/>
                  </a:cubicBezTo>
                  <a:cubicBezTo>
                    <a:pt x="4110990" y="1865630"/>
                    <a:pt x="4095750" y="1901190"/>
                    <a:pt x="4076700" y="1934210"/>
                  </a:cubicBezTo>
                  <a:cubicBezTo>
                    <a:pt x="4057650" y="1967230"/>
                    <a:pt x="4034790" y="1997710"/>
                    <a:pt x="4008120" y="2024380"/>
                  </a:cubicBezTo>
                  <a:cubicBezTo>
                    <a:pt x="3982720" y="2052320"/>
                    <a:pt x="3961130" y="2072640"/>
                    <a:pt x="3920490" y="2096770"/>
                  </a:cubicBezTo>
                  <a:cubicBezTo>
                    <a:pt x="3850640" y="2137410"/>
                    <a:pt x="3756660" y="2166620"/>
                    <a:pt x="3605530" y="2216150"/>
                  </a:cubicBezTo>
                  <a:cubicBezTo>
                    <a:pt x="3237230" y="2338070"/>
                    <a:pt x="2230120" y="2613660"/>
                    <a:pt x="1673860" y="2757170"/>
                  </a:cubicBezTo>
                  <a:cubicBezTo>
                    <a:pt x="1254760" y="2866390"/>
                    <a:pt x="745490" y="2995930"/>
                    <a:pt x="565150" y="3023870"/>
                  </a:cubicBezTo>
                  <a:cubicBezTo>
                    <a:pt x="508000" y="3031490"/>
                    <a:pt x="488950" y="3032760"/>
                    <a:pt x="450850" y="3030220"/>
                  </a:cubicBezTo>
                  <a:cubicBezTo>
                    <a:pt x="412750" y="3028950"/>
                    <a:pt x="373380" y="3021330"/>
                    <a:pt x="337820" y="3009900"/>
                  </a:cubicBezTo>
                  <a:cubicBezTo>
                    <a:pt x="300990" y="2998470"/>
                    <a:pt x="265430" y="2983230"/>
                    <a:pt x="232410" y="2962910"/>
                  </a:cubicBezTo>
                  <a:cubicBezTo>
                    <a:pt x="200660" y="2943860"/>
                    <a:pt x="168910" y="2919730"/>
                    <a:pt x="142240" y="2893060"/>
                  </a:cubicBezTo>
                  <a:cubicBezTo>
                    <a:pt x="115570" y="2866390"/>
                    <a:pt x="91440" y="2835910"/>
                    <a:pt x="71120" y="2802890"/>
                  </a:cubicBezTo>
                  <a:cubicBezTo>
                    <a:pt x="52070" y="2769870"/>
                    <a:pt x="35560" y="2734310"/>
                    <a:pt x="24130" y="2698750"/>
                  </a:cubicBezTo>
                  <a:cubicBezTo>
                    <a:pt x="12700" y="2661920"/>
                    <a:pt x="5080" y="2623820"/>
                    <a:pt x="2540" y="2585720"/>
                  </a:cubicBezTo>
                  <a:cubicBezTo>
                    <a:pt x="0" y="2547620"/>
                    <a:pt x="2540" y="2508250"/>
                    <a:pt x="8890" y="2471420"/>
                  </a:cubicBezTo>
                  <a:cubicBezTo>
                    <a:pt x="16510" y="2433320"/>
                    <a:pt x="27940" y="2396490"/>
                    <a:pt x="43180" y="2360930"/>
                  </a:cubicBezTo>
                  <a:cubicBezTo>
                    <a:pt x="58420" y="2326640"/>
                    <a:pt x="78740" y="2292350"/>
                    <a:pt x="102870" y="2263140"/>
                  </a:cubicBezTo>
                  <a:cubicBezTo>
                    <a:pt x="125730" y="2232660"/>
                    <a:pt x="153670" y="2204720"/>
                    <a:pt x="182880" y="2181860"/>
                  </a:cubicBezTo>
                  <a:cubicBezTo>
                    <a:pt x="213360" y="2157730"/>
                    <a:pt x="229870" y="2150110"/>
                    <a:pt x="280670" y="2122170"/>
                  </a:cubicBezTo>
                  <a:cubicBezTo>
                    <a:pt x="455930" y="2028190"/>
                    <a:pt x="1144270" y="1724660"/>
                    <a:pt x="1465580" y="1568450"/>
                  </a:cubicBezTo>
                  <a:cubicBezTo>
                    <a:pt x="1686560" y="1459230"/>
                    <a:pt x="1818640" y="1390650"/>
                    <a:pt x="2024380" y="1282700"/>
                  </a:cubicBezTo>
                  <a:cubicBezTo>
                    <a:pt x="2278380" y="1148080"/>
                    <a:pt x="2633980" y="932180"/>
                    <a:pt x="2874010" y="819150"/>
                  </a:cubicBezTo>
                  <a:cubicBezTo>
                    <a:pt x="3042920" y="740410"/>
                    <a:pt x="3214370" y="654050"/>
                    <a:pt x="3313430" y="641350"/>
                  </a:cubicBezTo>
                  <a:cubicBezTo>
                    <a:pt x="3362960" y="635000"/>
                    <a:pt x="3390900" y="646430"/>
                    <a:pt x="3427730" y="655320"/>
                  </a:cubicBezTo>
                  <a:cubicBezTo>
                    <a:pt x="3465830" y="664210"/>
                    <a:pt x="3502660" y="678180"/>
                    <a:pt x="3535680" y="695960"/>
                  </a:cubicBezTo>
                  <a:cubicBezTo>
                    <a:pt x="3569970" y="713740"/>
                    <a:pt x="3601720" y="736600"/>
                    <a:pt x="3630930" y="762000"/>
                  </a:cubicBezTo>
                  <a:cubicBezTo>
                    <a:pt x="3658870" y="787400"/>
                    <a:pt x="3685540" y="816610"/>
                    <a:pt x="3707130" y="848360"/>
                  </a:cubicBezTo>
                  <a:cubicBezTo>
                    <a:pt x="3728720" y="878840"/>
                    <a:pt x="3747770" y="914400"/>
                    <a:pt x="3760470" y="949960"/>
                  </a:cubicBezTo>
                  <a:cubicBezTo>
                    <a:pt x="3774440" y="985520"/>
                    <a:pt x="3783330" y="1023620"/>
                    <a:pt x="3788410" y="1061720"/>
                  </a:cubicBezTo>
                  <a:cubicBezTo>
                    <a:pt x="3793490" y="1099820"/>
                    <a:pt x="3793490" y="1139190"/>
                    <a:pt x="3788410" y="1177290"/>
                  </a:cubicBezTo>
                  <a:cubicBezTo>
                    <a:pt x="3783330" y="1214120"/>
                    <a:pt x="3774440" y="1253490"/>
                    <a:pt x="3760470" y="1289050"/>
                  </a:cubicBezTo>
                  <a:cubicBezTo>
                    <a:pt x="3747770" y="1324610"/>
                    <a:pt x="3728720" y="1358900"/>
                    <a:pt x="3707130" y="1390650"/>
                  </a:cubicBezTo>
                  <a:cubicBezTo>
                    <a:pt x="3685540" y="1422400"/>
                    <a:pt x="3658870" y="1451610"/>
                    <a:pt x="3630930" y="1477010"/>
                  </a:cubicBezTo>
                  <a:cubicBezTo>
                    <a:pt x="3602990" y="1502410"/>
                    <a:pt x="3569970" y="1525270"/>
                    <a:pt x="3535680" y="1543050"/>
                  </a:cubicBezTo>
                  <a:cubicBezTo>
                    <a:pt x="3502660" y="1560830"/>
                    <a:pt x="3465830" y="1574800"/>
                    <a:pt x="3427730" y="1583690"/>
                  </a:cubicBezTo>
                  <a:cubicBezTo>
                    <a:pt x="3390900" y="1592580"/>
                    <a:pt x="3370580" y="1593850"/>
                    <a:pt x="3313430" y="1597660"/>
                  </a:cubicBezTo>
                  <a:cubicBezTo>
                    <a:pt x="3154680" y="1605280"/>
                    <a:pt x="2675890" y="1582420"/>
                    <a:pt x="2396490" y="1582420"/>
                  </a:cubicBezTo>
                  <a:cubicBezTo>
                    <a:pt x="2161540" y="1582420"/>
                    <a:pt x="1874520" y="1598930"/>
                    <a:pt x="1746250" y="1591310"/>
                  </a:cubicBezTo>
                  <a:cubicBezTo>
                    <a:pt x="1692910" y="1588770"/>
                    <a:pt x="1670050" y="1587500"/>
                    <a:pt x="1633220" y="1578610"/>
                  </a:cubicBezTo>
                  <a:cubicBezTo>
                    <a:pt x="1596390" y="1568450"/>
                    <a:pt x="1559560" y="1554480"/>
                    <a:pt x="1525270" y="1537970"/>
                  </a:cubicBezTo>
                  <a:cubicBezTo>
                    <a:pt x="1492250" y="1520190"/>
                    <a:pt x="1460500" y="1497330"/>
                    <a:pt x="1431290" y="1471930"/>
                  </a:cubicBezTo>
                  <a:cubicBezTo>
                    <a:pt x="1403350" y="1447800"/>
                    <a:pt x="1376680" y="1417320"/>
                    <a:pt x="1356360" y="1386840"/>
                  </a:cubicBezTo>
                  <a:cubicBezTo>
                    <a:pt x="1334770" y="1355090"/>
                    <a:pt x="1315720" y="1320800"/>
                    <a:pt x="1303020" y="1285240"/>
                  </a:cubicBezTo>
                  <a:cubicBezTo>
                    <a:pt x="1289050" y="1249680"/>
                    <a:pt x="1280160" y="1211580"/>
                    <a:pt x="1275080" y="1174750"/>
                  </a:cubicBezTo>
                  <a:cubicBezTo>
                    <a:pt x="1270000" y="1136650"/>
                    <a:pt x="1270000" y="1097280"/>
                    <a:pt x="1275080" y="1059180"/>
                  </a:cubicBezTo>
                  <a:cubicBezTo>
                    <a:pt x="1280160" y="1022350"/>
                    <a:pt x="1289050" y="984250"/>
                    <a:pt x="1303020" y="948690"/>
                  </a:cubicBezTo>
                  <a:cubicBezTo>
                    <a:pt x="1315720" y="913130"/>
                    <a:pt x="1334770" y="878840"/>
                    <a:pt x="1356360" y="847090"/>
                  </a:cubicBezTo>
                  <a:cubicBezTo>
                    <a:pt x="1376680" y="815340"/>
                    <a:pt x="1403350" y="786130"/>
                    <a:pt x="1431290" y="762000"/>
                  </a:cubicBezTo>
                  <a:cubicBezTo>
                    <a:pt x="1460500" y="736600"/>
                    <a:pt x="1492250" y="713740"/>
                    <a:pt x="1526540" y="695960"/>
                  </a:cubicBezTo>
                  <a:cubicBezTo>
                    <a:pt x="1559560" y="678180"/>
                    <a:pt x="1596390" y="665480"/>
                    <a:pt x="1633220" y="655320"/>
                  </a:cubicBezTo>
                  <a:cubicBezTo>
                    <a:pt x="1670050" y="646430"/>
                    <a:pt x="1746250" y="642620"/>
                    <a:pt x="1746250" y="642620"/>
                  </a:cubicBezTo>
                </a:path>
              </a:pathLst>
            </a:custGeom>
            <a:solidFill>
              <a:srgbClr val="FBFBFB">
                <a:alpha val="0"/>
              </a:srgbClr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847011" y="1158045"/>
            <a:ext cx="1802280" cy="1391337"/>
          </a:xfrm>
          <a:custGeom>
            <a:avLst/>
            <a:gdLst/>
            <a:ahLst/>
            <a:cxnLst/>
            <a:rect r="r" b="b" t="t" l="l"/>
            <a:pathLst>
              <a:path h="1391337" w="1802280">
                <a:moveTo>
                  <a:pt x="0" y="0"/>
                </a:moveTo>
                <a:lnTo>
                  <a:pt x="1802280" y="0"/>
                </a:lnTo>
                <a:lnTo>
                  <a:pt x="1802280" y="1391337"/>
                </a:lnTo>
                <a:lnTo>
                  <a:pt x="0" y="13913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28700" y="9075830"/>
            <a:ext cx="5059204" cy="357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4"/>
              </a:lnSpc>
            </a:pPr>
            <a:r>
              <a:rPr lang="en-US" sz="2181" spc="-26">
                <a:solidFill>
                  <a:srgbClr val="56005D"/>
                </a:solidFill>
                <a:latin typeface="Montserrat Italics"/>
              </a:rPr>
              <a:t>"Your Gateway to the Heart of Nepal"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3810"/>
            <a:ext cx="18288000" cy="10296525"/>
          </a:xfrm>
          <a:custGeom>
            <a:avLst/>
            <a:gdLst/>
            <a:ahLst/>
            <a:cxnLst/>
            <a:rect r="r" b="b" t="t" l="l"/>
            <a:pathLst>
              <a:path h="10296525" w="18288000">
                <a:moveTo>
                  <a:pt x="0" y="0"/>
                </a:moveTo>
                <a:lnTo>
                  <a:pt x="18288000" y="0"/>
                </a:lnTo>
                <a:lnTo>
                  <a:pt x="18288000" y="10296525"/>
                </a:lnTo>
                <a:lnTo>
                  <a:pt x="0" y="10296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905321" y="530504"/>
            <a:ext cx="2474909" cy="1004478"/>
            <a:chOff x="0" y="0"/>
            <a:chExt cx="2474912" cy="100448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26644" y="-127"/>
              <a:ext cx="1974850" cy="882650"/>
            </a:xfrm>
            <a:custGeom>
              <a:avLst/>
              <a:gdLst/>
              <a:ahLst/>
              <a:cxnLst/>
              <a:rect r="r" b="b" t="t" l="l"/>
              <a:pathLst>
                <a:path h="882650" w="1974850">
                  <a:moveTo>
                    <a:pt x="975233" y="127"/>
                  </a:moveTo>
                  <a:cubicBezTo>
                    <a:pt x="968121" y="127"/>
                    <a:pt x="960247" y="5207"/>
                    <a:pt x="959104" y="15113"/>
                  </a:cubicBezTo>
                  <a:cubicBezTo>
                    <a:pt x="959104" y="15113"/>
                    <a:pt x="959104" y="15113"/>
                    <a:pt x="959104" y="15113"/>
                  </a:cubicBezTo>
                  <a:cubicBezTo>
                    <a:pt x="959104" y="15113"/>
                    <a:pt x="958596" y="14859"/>
                    <a:pt x="958342" y="14859"/>
                  </a:cubicBezTo>
                  <a:cubicBezTo>
                    <a:pt x="958215" y="14859"/>
                    <a:pt x="958215" y="14859"/>
                    <a:pt x="958088" y="14986"/>
                  </a:cubicBezTo>
                  <a:lnTo>
                    <a:pt x="946277" y="122682"/>
                  </a:lnTo>
                  <a:cubicBezTo>
                    <a:pt x="943610" y="158750"/>
                    <a:pt x="942213" y="194818"/>
                    <a:pt x="941451" y="230886"/>
                  </a:cubicBezTo>
                  <a:lnTo>
                    <a:pt x="942340" y="339217"/>
                  </a:lnTo>
                  <a:cubicBezTo>
                    <a:pt x="942594" y="349123"/>
                    <a:pt x="950722" y="354203"/>
                    <a:pt x="958469" y="354203"/>
                  </a:cubicBezTo>
                  <a:cubicBezTo>
                    <a:pt x="966216" y="354203"/>
                    <a:pt x="973963" y="349250"/>
                    <a:pt x="973709" y="339217"/>
                  </a:cubicBezTo>
                  <a:lnTo>
                    <a:pt x="972312" y="230886"/>
                  </a:lnTo>
                  <a:cubicBezTo>
                    <a:pt x="973074" y="194818"/>
                    <a:pt x="977646" y="158877"/>
                    <a:pt x="980313" y="122809"/>
                  </a:cubicBezTo>
                  <a:lnTo>
                    <a:pt x="987298" y="14605"/>
                  </a:lnTo>
                  <a:cubicBezTo>
                    <a:pt x="988441" y="4826"/>
                    <a:pt x="982218" y="0"/>
                    <a:pt x="975233" y="0"/>
                  </a:cubicBezTo>
                  <a:close/>
                  <a:moveTo>
                    <a:pt x="611632" y="180086"/>
                  </a:moveTo>
                  <a:cubicBezTo>
                    <a:pt x="602361" y="180086"/>
                    <a:pt x="592328" y="187833"/>
                    <a:pt x="595122" y="199517"/>
                  </a:cubicBezTo>
                  <a:lnTo>
                    <a:pt x="595376" y="199390"/>
                  </a:lnTo>
                  <a:lnTo>
                    <a:pt x="595376" y="199517"/>
                  </a:lnTo>
                  <a:cubicBezTo>
                    <a:pt x="607187" y="251206"/>
                    <a:pt x="625729" y="301244"/>
                    <a:pt x="651383" y="347599"/>
                  </a:cubicBezTo>
                  <a:cubicBezTo>
                    <a:pt x="654304" y="352933"/>
                    <a:pt x="659003" y="355219"/>
                    <a:pt x="663702" y="355219"/>
                  </a:cubicBezTo>
                  <a:cubicBezTo>
                    <a:pt x="674243" y="355219"/>
                    <a:pt x="685292" y="343916"/>
                    <a:pt x="678561" y="331724"/>
                  </a:cubicBezTo>
                  <a:cubicBezTo>
                    <a:pt x="654177" y="287528"/>
                    <a:pt x="636651" y="240411"/>
                    <a:pt x="625475" y="191262"/>
                  </a:cubicBezTo>
                  <a:cubicBezTo>
                    <a:pt x="623697" y="183515"/>
                    <a:pt x="617855" y="180213"/>
                    <a:pt x="611759" y="180213"/>
                  </a:cubicBezTo>
                  <a:close/>
                  <a:moveTo>
                    <a:pt x="1430782" y="271780"/>
                  </a:moveTo>
                  <a:cubicBezTo>
                    <a:pt x="1425321" y="271780"/>
                    <a:pt x="1421384" y="274320"/>
                    <a:pt x="1418590" y="278130"/>
                  </a:cubicBezTo>
                  <a:lnTo>
                    <a:pt x="1418463" y="278003"/>
                  </a:lnTo>
                  <a:lnTo>
                    <a:pt x="1418463" y="278130"/>
                  </a:lnTo>
                  <a:lnTo>
                    <a:pt x="1325499" y="401066"/>
                  </a:lnTo>
                  <a:cubicBezTo>
                    <a:pt x="1320419" y="407670"/>
                    <a:pt x="1323848" y="418338"/>
                    <a:pt x="1330452" y="422148"/>
                  </a:cubicBezTo>
                  <a:lnTo>
                    <a:pt x="1346327" y="422783"/>
                  </a:lnTo>
                  <a:cubicBezTo>
                    <a:pt x="1382776" y="375412"/>
                    <a:pt x="1414653" y="335026"/>
                    <a:pt x="1446022" y="294386"/>
                  </a:cubicBezTo>
                  <a:lnTo>
                    <a:pt x="1446657" y="277241"/>
                  </a:lnTo>
                  <a:cubicBezTo>
                    <a:pt x="1440307" y="273558"/>
                    <a:pt x="1435227" y="272034"/>
                    <a:pt x="1431036" y="272034"/>
                  </a:cubicBezTo>
                  <a:close/>
                  <a:moveTo>
                    <a:pt x="175514" y="296291"/>
                  </a:moveTo>
                  <a:cubicBezTo>
                    <a:pt x="163703" y="296291"/>
                    <a:pt x="152654" y="312293"/>
                    <a:pt x="163068" y="323596"/>
                  </a:cubicBezTo>
                  <a:lnTo>
                    <a:pt x="243967" y="411607"/>
                  </a:lnTo>
                  <a:cubicBezTo>
                    <a:pt x="271018" y="440817"/>
                    <a:pt x="298450" y="469900"/>
                    <a:pt x="325374" y="499110"/>
                  </a:cubicBezTo>
                  <a:cubicBezTo>
                    <a:pt x="328549" y="502539"/>
                    <a:pt x="332232" y="504063"/>
                    <a:pt x="335788" y="504063"/>
                  </a:cubicBezTo>
                  <a:cubicBezTo>
                    <a:pt x="347091" y="504063"/>
                    <a:pt x="357124" y="488950"/>
                    <a:pt x="346710" y="477774"/>
                  </a:cubicBezTo>
                  <a:lnTo>
                    <a:pt x="346837" y="477901"/>
                  </a:lnTo>
                  <a:lnTo>
                    <a:pt x="346710" y="477774"/>
                  </a:lnTo>
                  <a:lnTo>
                    <a:pt x="266573" y="389001"/>
                  </a:lnTo>
                  <a:cubicBezTo>
                    <a:pt x="239522" y="359791"/>
                    <a:pt x="212598" y="330327"/>
                    <a:pt x="185547" y="300990"/>
                  </a:cubicBezTo>
                  <a:cubicBezTo>
                    <a:pt x="182499" y="297688"/>
                    <a:pt x="178816" y="296164"/>
                    <a:pt x="175387" y="296164"/>
                  </a:cubicBezTo>
                  <a:close/>
                  <a:moveTo>
                    <a:pt x="1807464" y="403987"/>
                  </a:moveTo>
                  <a:cubicBezTo>
                    <a:pt x="1804035" y="403987"/>
                    <a:pt x="1800352" y="405257"/>
                    <a:pt x="1797177" y="408178"/>
                  </a:cubicBezTo>
                  <a:lnTo>
                    <a:pt x="1797685" y="408305"/>
                  </a:lnTo>
                  <a:lnTo>
                    <a:pt x="1797431" y="408432"/>
                  </a:lnTo>
                  <a:lnTo>
                    <a:pt x="1709166" y="489077"/>
                  </a:lnTo>
                  <a:cubicBezTo>
                    <a:pt x="1679829" y="516128"/>
                    <a:pt x="1650365" y="542925"/>
                    <a:pt x="1621155" y="570103"/>
                  </a:cubicBezTo>
                  <a:cubicBezTo>
                    <a:pt x="1609725" y="580644"/>
                    <a:pt x="1620520" y="596265"/>
                    <a:pt x="1632712" y="596265"/>
                  </a:cubicBezTo>
                  <a:cubicBezTo>
                    <a:pt x="1636141" y="596265"/>
                    <a:pt x="1639824" y="594995"/>
                    <a:pt x="1642999" y="591947"/>
                  </a:cubicBezTo>
                  <a:lnTo>
                    <a:pt x="1731518" y="511683"/>
                  </a:lnTo>
                  <a:cubicBezTo>
                    <a:pt x="1760855" y="484632"/>
                    <a:pt x="1789938" y="457454"/>
                    <a:pt x="1819148" y="430403"/>
                  </a:cubicBezTo>
                  <a:cubicBezTo>
                    <a:pt x="1830578" y="419862"/>
                    <a:pt x="1819656" y="403987"/>
                    <a:pt x="1807210" y="403987"/>
                  </a:cubicBezTo>
                  <a:close/>
                  <a:moveTo>
                    <a:pt x="12319" y="691642"/>
                  </a:moveTo>
                  <a:cubicBezTo>
                    <a:pt x="508" y="703453"/>
                    <a:pt x="0" y="713994"/>
                    <a:pt x="6350" y="719455"/>
                  </a:cubicBezTo>
                  <a:lnTo>
                    <a:pt x="6350" y="719328"/>
                  </a:lnTo>
                  <a:lnTo>
                    <a:pt x="6350" y="719328"/>
                  </a:lnTo>
                  <a:cubicBezTo>
                    <a:pt x="40386" y="748665"/>
                    <a:pt x="78613" y="771652"/>
                    <a:pt x="120523" y="787654"/>
                  </a:cubicBezTo>
                  <a:lnTo>
                    <a:pt x="137414" y="784225"/>
                  </a:lnTo>
                  <a:cubicBezTo>
                    <a:pt x="141859" y="767969"/>
                    <a:pt x="136652" y="760349"/>
                    <a:pt x="128905" y="757301"/>
                  </a:cubicBezTo>
                  <a:cubicBezTo>
                    <a:pt x="92964" y="743585"/>
                    <a:pt x="57150" y="723138"/>
                    <a:pt x="27813" y="697865"/>
                  </a:cubicBezTo>
                  <a:lnTo>
                    <a:pt x="12192" y="691515"/>
                  </a:lnTo>
                  <a:close/>
                  <a:moveTo>
                    <a:pt x="1955419" y="782701"/>
                  </a:moveTo>
                  <a:cubicBezTo>
                    <a:pt x="1953260" y="782701"/>
                    <a:pt x="1951101" y="783336"/>
                    <a:pt x="1949196" y="784479"/>
                  </a:cubicBezTo>
                  <a:lnTo>
                    <a:pt x="1949323" y="784606"/>
                  </a:lnTo>
                  <a:lnTo>
                    <a:pt x="1949196" y="784606"/>
                  </a:lnTo>
                  <a:lnTo>
                    <a:pt x="1840992" y="851916"/>
                  </a:lnTo>
                  <a:cubicBezTo>
                    <a:pt x="1833880" y="856234"/>
                    <a:pt x="1830832" y="865505"/>
                    <a:pt x="1835150" y="872871"/>
                  </a:cubicBezTo>
                  <a:lnTo>
                    <a:pt x="1849247" y="882650"/>
                  </a:lnTo>
                  <a:cubicBezTo>
                    <a:pt x="1892681" y="856107"/>
                    <a:pt x="1928876" y="833882"/>
                    <a:pt x="1965198" y="811657"/>
                  </a:cubicBezTo>
                  <a:lnTo>
                    <a:pt x="1974850" y="797814"/>
                  </a:lnTo>
                  <a:cubicBezTo>
                    <a:pt x="1968627" y="787146"/>
                    <a:pt x="1961642" y="782447"/>
                    <a:pt x="1955419" y="782447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801568" y="1840506"/>
            <a:ext cx="16409098" cy="8517617"/>
          </a:xfrm>
          <a:custGeom>
            <a:avLst/>
            <a:gdLst/>
            <a:ahLst/>
            <a:cxnLst/>
            <a:rect r="r" b="b" t="t" l="l"/>
            <a:pathLst>
              <a:path h="8517617" w="16409098">
                <a:moveTo>
                  <a:pt x="0" y="0"/>
                </a:moveTo>
                <a:lnTo>
                  <a:pt x="16409099" y="0"/>
                </a:lnTo>
                <a:lnTo>
                  <a:pt x="16409099" y="8517617"/>
                </a:lnTo>
                <a:lnTo>
                  <a:pt x="0" y="8517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99143" y="2760907"/>
            <a:ext cx="8991952" cy="3155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5"/>
              </a:lnSpc>
            </a:pPr>
            <a:r>
              <a:rPr lang="en-US" sz="12019">
                <a:solidFill>
                  <a:srgbClr val="000000"/>
                </a:solidFill>
                <a:latin typeface="Gaegu Bold"/>
              </a:rPr>
              <a:t>Why NEPOURISM?</a:t>
            </a:r>
          </a:p>
        </p:txBody>
      </p:sp>
      <p:sp>
        <p:nvSpPr>
          <p:cNvPr name="TextBox 7" id="7"/>
          <p:cNvSpPr txBox="true"/>
          <p:nvPr/>
        </p:nvSpPr>
        <p:spPr>
          <a:xfrm rot="340440">
            <a:off x="15450967" y="4159554"/>
            <a:ext cx="1236545" cy="476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</a:pPr>
            <a:r>
              <a:rPr lang="en-US" sz="1499">
                <a:solidFill>
                  <a:srgbClr val="000000"/>
                </a:solidFill>
                <a:latin typeface="Gaegu Bold"/>
              </a:rPr>
              <a:t>k garcha ta Nepotismle?</a:t>
            </a:r>
          </a:p>
        </p:txBody>
      </p:sp>
      <p:sp>
        <p:nvSpPr>
          <p:cNvPr name="TextBox 8" id="8"/>
          <p:cNvSpPr txBox="true"/>
          <p:nvPr/>
        </p:nvSpPr>
        <p:spPr>
          <a:xfrm rot="-273720">
            <a:off x="2033099" y="7254108"/>
            <a:ext cx="1340110" cy="476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</a:pPr>
            <a:r>
              <a:rPr lang="en-US" sz="1499">
                <a:solidFill>
                  <a:srgbClr val="000000"/>
                </a:solidFill>
                <a:latin typeface="Gaegu Bold"/>
              </a:rPr>
              <a:t>kina chaiyo  Nepotism?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9050"/>
            <a:ext cx="18288000" cy="10296525"/>
          </a:xfrm>
          <a:custGeom>
            <a:avLst/>
            <a:gdLst/>
            <a:ahLst/>
            <a:cxnLst/>
            <a:rect r="r" b="b" t="t" l="l"/>
            <a:pathLst>
              <a:path h="10296525" w="18288000">
                <a:moveTo>
                  <a:pt x="0" y="0"/>
                </a:moveTo>
                <a:lnTo>
                  <a:pt x="18288000" y="0"/>
                </a:lnTo>
                <a:lnTo>
                  <a:pt x="18288000" y="10296525"/>
                </a:lnTo>
                <a:lnTo>
                  <a:pt x="0" y="10296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-2444220" y="-809825"/>
            <a:ext cx="7737577" cy="1345178"/>
            <a:chOff x="0" y="0"/>
            <a:chExt cx="7737577" cy="134517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2444242" y="809879"/>
              <a:ext cx="1675003" cy="471805"/>
            </a:xfrm>
            <a:custGeom>
              <a:avLst/>
              <a:gdLst/>
              <a:ahLst/>
              <a:cxnLst/>
              <a:rect r="r" b="b" t="t" l="l"/>
              <a:pathLst>
                <a:path h="471805" w="1675003">
                  <a:moveTo>
                    <a:pt x="0" y="0"/>
                  </a:moveTo>
                  <a:lnTo>
                    <a:pt x="0" y="471805"/>
                  </a:lnTo>
                  <a:lnTo>
                    <a:pt x="1241171" y="471805"/>
                  </a:lnTo>
                  <a:lnTo>
                    <a:pt x="1675003" y="0"/>
                  </a:ln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778504" y="809879"/>
              <a:ext cx="1553718" cy="471805"/>
            </a:xfrm>
            <a:custGeom>
              <a:avLst/>
              <a:gdLst/>
              <a:ahLst/>
              <a:cxnLst/>
              <a:rect r="r" b="b" t="t" l="l"/>
              <a:pathLst>
                <a:path h="471805" w="1553718">
                  <a:moveTo>
                    <a:pt x="433832" y="0"/>
                  </a:moveTo>
                  <a:lnTo>
                    <a:pt x="0" y="471805"/>
                  </a:lnTo>
                  <a:lnTo>
                    <a:pt x="0" y="471805"/>
                  </a:lnTo>
                  <a:lnTo>
                    <a:pt x="1119886" y="471805"/>
                  </a:lnTo>
                  <a:lnTo>
                    <a:pt x="1553718" y="0"/>
                  </a:lnTo>
                  <a:close/>
                </a:path>
              </a:pathLst>
            </a:custGeom>
            <a:solidFill>
              <a:srgbClr val="3B014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5009642" y="809879"/>
              <a:ext cx="1978406" cy="471805"/>
            </a:xfrm>
            <a:custGeom>
              <a:avLst/>
              <a:gdLst/>
              <a:ahLst/>
              <a:cxnLst/>
              <a:rect r="r" b="b" t="t" l="l"/>
              <a:pathLst>
                <a:path h="471805" w="1978406">
                  <a:moveTo>
                    <a:pt x="433832" y="0"/>
                  </a:moveTo>
                  <a:lnTo>
                    <a:pt x="0" y="471805"/>
                  </a:lnTo>
                  <a:lnTo>
                    <a:pt x="1544574" y="471805"/>
                  </a:lnTo>
                  <a:lnTo>
                    <a:pt x="1978406" y="0"/>
                  </a:lnTo>
                  <a:close/>
                </a:path>
              </a:pathLst>
            </a:custGeom>
            <a:solidFill>
              <a:srgbClr val="56005D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4866534" y="437455"/>
            <a:ext cx="660254" cy="440474"/>
            <a:chOff x="0" y="0"/>
            <a:chExt cx="660260" cy="44047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0" y="63500"/>
              <a:ext cx="355346" cy="156718"/>
            </a:xfrm>
            <a:custGeom>
              <a:avLst/>
              <a:gdLst/>
              <a:ahLst/>
              <a:cxnLst/>
              <a:rect r="r" b="b" t="t" l="l"/>
              <a:pathLst>
                <a:path h="156718" w="355346">
                  <a:moveTo>
                    <a:pt x="88900" y="0"/>
                  </a:moveTo>
                  <a:lnTo>
                    <a:pt x="0" y="156591"/>
                  </a:lnTo>
                  <a:lnTo>
                    <a:pt x="0" y="156718"/>
                  </a:lnTo>
                  <a:lnTo>
                    <a:pt x="64135" y="156718"/>
                  </a:lnTo>
                  <a:cubicBezTo>
                    <a:pt x="64135" y="92837"/>
                    <a:pt x="114935" y="41021"/>
                    <a:pt x="177673" y="41021"/>
                  </a:cubicBezTo>
                  <a:cubicBezTo>
                    <a:pt x="198374" y="41021"/>
                    <a:pt x="217805" y="46609"/>
                    <a:pt x="234442" y="56515"/>
                  </a:cubicBezTo>
                  <a:lnTo>
                    <a:pt x="266573" y="84709"/>
                  </a:lnTo>
                  <a:cubicBezTo>
                    <a:pt x="282067" y="104521"/>
                    <a:pt x="291211" y="129540"/>
                    <a:pt x="291211" y="156718"/>
                  </a:cubicBezTo>
                  <a:lnTo>
                    <a:pt x="355346" y="156718"/>
                  </a:lnTo>
                  <a:lnTo>
                    <a:pt x="266573" y="0"/>
                  </a:ln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63500" y="220218"/>
              <a:ext cx="257810" cy="156718"/>
            </a:xfrm>
            <a:custGeom>
              <a:avLst/>
              <a:gdLst/>
              <a:ahLst/>
              <a:cxnLst/>
              <a:rect r="r" b="b" t="t" l="l"/>
              <a:pathLst>
                <a:path h="156718" w="257810">
                  <a:moveTo>
                    <a:pt x="0" y="0"/>
                  </a:moveTo>
                  <a:lnTo>
                    <a:pt x="0" y="127"/>
                  </a:lnTo>
                  <a:lnTo>
                    <a:pt x="88900" y="156718"/>
                  </a:lnTo>
                  <a:lnTo>
                    <a:pt x="257810" y="156718"/>
                  </a:lnTo>
                  <a:lnTo>
                    <a:pt x="227838" y="103886"/>
                  </a:lnTo>
                  <a:cubicBezTo>
                    <a:pt x="212725" y="111379"/>
                    <a:pt x="195707" y="115697"/>
                    <a:pt x="177800" y="115697"/>
                  </a:cubicBezTo>
                  <a:cubicBezTo>
                    <a:pt x="115062" y="115697"/>
                    <a:pt x="64262" y="63881"/>
                    <a:pt x="64262" y="0"/>
                  </a:cubicBez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34899" y="220091"/>
              <a:ext cx="84074" cy="93472"/>
            </a:xfrm>
            <a:custGeom>
              <a:avLst/>
              <a:gdLst/>
              <a:ahLst/>
              <a:cxnLst/>
              <a:rect r="r" b="b" t="t" l="l"/>
              <a:pathLst>
                <a:path h="93472" w="84074">
                  <a:moveTo>
                    <a:pt x="0" y="65532"/>
                  </a:moveTo>
                  <a:lnTo>
                    <a:pt x="762" y="66675"/>
                  </a:lnTo>
                  <a:cubicBezTo>
                    <a:pt x="9525" y="77851"/>
                    <a:pt x="19558" y="86741"/>
                    <a:pt x="31115" y="93472"/>
                  </a:cubicBezTo>
                  <a:lnTo>
                    <a:pt x="84074" y="0"/>
                  </a:lnTo>
                  <a:lnTo>
                    <a:pt x="19939" y="0"/>
                  </a:lnTo>
                  <a:cubicBezTo>
                    <a:pt x="19939" y="24257"/>
                    <a:pt x="12573" y="46863"/>
                    <a:pt x="0" y="65405"/>
                  </a:cubicBez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38963" y="63500"/>
              <a:ext cx="257683" cy="156845"/>
            </a:xfrm>
            <a:custGeom>
              <a:avLst/>
              <a:gdLst/>
              <a:ahLst/>
              <a:cxnLst/>
              <a:rect r="r" b="b" t="t" l="l"/>
              <a:pathLst>
                <a:path h="156845" w="257683">
                  <a:moveTo>
                    <a:pt x="0" y="0"/>
                  </a:moveTo>
                  <a:lnTo>
                    <a:pt x="29972" y="52959"/>
                  </a:lnTo>
                  <a:cubicBezTo>
                    <a:pt x="45085" y="45339"/>
                    <a:pt x="62103" y="41148"/>
                    <a:pt x="80010" y="41148"/>
                  </a:cubicBezTo>
                  <a:cubicBezTo>
                    <a:pt x="142748" y="41148"/>
                    <a:pt x="193548" y="92964"/>
                    <a:pt x="193548" y="156845"/>
                  </a:cubicBezTo>
                  <a:lnTo>
                    <a:pt x="257683" y="156845"/>
                  </a:lnTo>
                  <a:lnTo>
                    <a:pt x="168910" y="0"/>
                  </a:lnTo>
                  <a:lnTo>
                    <a:pt x="0" y="0"/>
                  </a:ln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41300" y="126873"/>
              <a:ext cx="84074" cy="93472"/>
            </a:xfrm>
            <a:custGeom>
              <a:avLst/>
              <a:gdLst/>
              <a:ahLst/>
              <a:cxnLst/>
              <a:rect r="r" b="b" t="t" l="l"/>
              <a:pathLst>
                <a:path h="93472" w="84074">
                  <a:moveTo>
                    <a:pt x="84074" y="27940"/>
                  </a:moveTo>
                  <a:lnTo>
                    <a:pt x="83312" y="26797"/>
                  </a:lnTo>
                  <a:cubicBezTo>
                    <a:pt x="74549" y="15621"/>
                    <a:pt x="64516" y="6731"/>
                    <a:pt x="52959" y="0"/>
                  </a:cubicBezTo>
                  <a:lnTo>
                    <a:pt x="0" y="93472"/>
                  </a:lnTo>
                  <a:lnTo>
                    <a:pt x="64135" y="93472"/>
                  </a:lnTo>
                  <a:cubicBezTo>
                    <a:pt x="64135" y="69215"/>
                    <a:pt x="71501" y="46609"/>
                    <a:pt x="84074" y="28067"/>
                  </a:cubicBez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41173" y="220218"/>
              <a:ext cx="355600" cy="156718"/>
            </a:xfrm>
            <a:custGeom>
              <a:avLst/>
              <a:gdLst/>
              <a:ahLst/>
              <a:cxnLst/>
              <a:rect r="r" b="b" t="t" l="l"/>
              <a:pathLst>
                <a:path h="156718" w="355600">
                  <a:moveTo>
                    <a:pt x="291465" y="0"/>
                  </a:moveTo>
                  <a:cubicBezTo>
                    <a:pt x="291465" y="63881"/>
                    <a:pt x="240538" y="115697"/>
                    <a:pt x="177927" y="115697"/>
                  </a:cubicBezTo>
                  <a:cubicBezTo>
                    <a:pt x="157226" y="115697"/>
                    <a:pt x="137795" y="110109"/>
                    <a:pt x="121158" y="100203"/>
                  </a:cubicBezTo>
                  <a:lnTo>
                    <a:pt x="89154" y="72009"/>
                  </a:lnTo>
                  <a:cubicBezTo>
                    <a:pt x="73660" y="52197"/>
                    <a:pt x="64389" y="27178"/>
                    <a:pt x="64389" y="0"/>
                  </a:cubicBezTo>
                  <a:lnTo>
                    <a:pt x="0" y="0"/>
                  </a:lnTo>
                  <a:lnTo>
                    <a:pt x="88900" y="156718"/>
                  </a:lnTo>
                  <a:lnTo>
                    <a:pt x="266700" y="156718"/>
                  </a:lnTo>
                  <a:lnTo>
                    <a:pt x="355600" y="0"/>
                  </a:lnTo>
                  <a:lnTo>
                    <a:pt x="291465" y="0"/>
                  </a:lnTo>
                </a:path>
              </a:pathLst>
            </a:custGeom>
            <a:solidFill>
              <a:srgbClr val="56005D"/>
            </a:solid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3849083" y="9803882"/>
            <a:ext cx="5316150" cy="1345168"/>
            <a:chOff x="0" y="0"/>
            <a:chExt cx="5316144" cy="134517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449199" y="63500"/>
              <a:ext cx="1903222" cy="419608"/>
            </a:xfrm>
            <a:custGeom>
              <a:avLst/>
              <a:gdLst/>
              <a:ahLst/>
              <a:cxnLst/>
              <a:rect r="r" b="b" t="t" l="l"/>
              <a:pathLst>
                <a:path h="419608" w="1903222">
                  <a:moveTo>
                    <a:pt x="385826" y="0"/>
                  </a:moveTo>
                  <a:lnTo>
                    <a:pt x="0" y="419608"/>
                  </a:lnTo>
                  <a:lnTo>
                    <a:pt x="1517396" y="419608"/>
                  </a:lnTo>
                  <a:lnTo>
                    <a:pt x="1903222" y="0"/>
                  </a:lnTo>
                  <a:lnTo>
                    <a:pt x="1903222" y="0"/>
                  </a:ln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2082927" y="63500"/>
              <a:ext cx="1529715" cy="419608"/>
            </a:xfrm>
            <a:custGeom>
              <a:avLst/>
              <a:gdLst/>
              <a:ahLst/>
              <a:cxnLst/>
              <a:rect r="r" b="b" t="t" l="l"/>
              <a:pathLst>
                <a:path h="419608" w="1529715">
                  <a:moveTo>
                    <a:pt x="385699" y="0"/>
                  </a:moveTo>
                  <a:lnTo>
                    <a:pt x="0" y="419608"/>
                  </a:lnTo>
                  <a:lnTo>
                    <a:pt x="1144016" y="419608"/>
                  </a:lnTo>
                  <a:lnTo>
                    <a:pt x="1529715" y="0"/>
                  </a:lnTo>
                  <a:close/>
                </a:path>
              </a:pathLst>
            </a:custGeom>
            <a:solidFill>
              <a:srgbClr val="3B01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3322320" y="63500"/>
              <a:ext cx="1116584" cy="419608"/>
            </a:xfrm>
            <a:custGeom>
              <a:avLst/>
              <a:gdLst/>
              <a:ahLst/>
              <a:cxnLst/>
              <a:rect r="r" b="b" t="t" l="l"/>
              <a:pathLst>
                <a:path h="419608" w="1116584">
                  <a:moveTo>
                    <a:pt x="385826" y="0"/>
                  </a:moveTo>
                  <a:lnTo>
                    <a:pt x="0" y="419608"/>
                  </a:lnTo>
                  <a:lnTo>
                    <a:pt x="1116584" y="419608"/>
                  </a:lnTo>
                  <a:lnTo>
                    <a:pt x="1116584" y="0"/>
                  </a:lnTo>
                  <a:close/>
                </a:path>
              </a:pathLst>
            </a:custGeom>
            <a:solidFill>
              <a:srgbClr val="56005D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5651642" y="460829"/>
            <a:ext cx="2377520" cy="40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6"/>
              </a:lnSpc>
            </a:pPr>
            <a:r>
              <a:rPr lang="en-US" sz="2225">
                <a:solidFill>
                  <a:srgbClr val="000000"/>
                </a:solidFill>
                <a:latin typeface="Poppins Medium"/>
              </a:rPr>
              <a:t>Chill ma Coding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803787" y="4346010"/>
            <a:ext cx="6699475" cy="572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Josefin Sans"/>
              </a:rPr>
              <a:t>Let's understand the problem first.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3810"/>
            <a:ext cx="18288000" cy="10296525"/>
          </a:xfrm>
          <a:custGeom>
            <a:avLst/>
            <a:gdLst/>
            <a:ahLst/>
            <a:cxnLst/>
            <a:rect r="r" b="b" t="t" l="l"/>
            <a:pathLst>
              <a:path h="10296525" w="18288000">
                <a:moveTo>
                  <a:pt x="0" y="0"/>
                </a:moveTo>
                <a:lnTo>
                  <a:pt x="18288000" y="0"/>
                </a:lnTo>
                <a:lnTo>
                  <a:pt x="18288000" y="10296525"/>
                </a:lnTo>
                <a:lnTo>
                  <a:pt x="0" y="10296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5966" y="559441"/>
            <a:ext cx="7467600" cy="8229600"/>
          </a:xfrm>
          <a:custGeom>
            <a:avLst/>
            <a:gdLst/>
            <a:ahLst/>
            <a:cxnLst/>
            <a:rect r="r" b="b" t="t" l="l"/>
            <a:pathLst>
              <a:path h="8229600" w="7467600">
                <a:moveTo>
                  <a:pt x="0" y="0"/>
                </a:moveTo>
                <a:lnTo>
                  <a:pt x="7467600" y="0"/>
                </a:lnTo>
                <a:lnTo>
                  <a:pt x="7467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56918" y="1439999"/>
            <a:ext cx="5972175" cy="7353300"/>
          </a:xfrm>
          <a:custGeom>
            <a:avLst/>
            <a:gdLst/>
            <a:ahLst/>
            <a:cxnLst/>
            <a:rect r="r" b="b" t="t" l="l"/>
            <a:pathLst>
              <a:path h="7353300" w="5972175">
                <a:moveTo>
                  <a:pt x="0" y="0"/>
                </a:moveTo>
                <a:lnTo>
                  <a:pt x="5972175" y="0"/>
                </a:lnTo>
                <a:lnTo>
                  <a:pt x="5972175" y="7353300"/>
                </a:lnTo>
                <a:lnTo>
                  <a:pt x="0" y="7353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58765" y="2610774"/>
            <a:ext cx="1962150" cy="3895725"/>
          </a:xfrm>
          <a:custGeom>
            <a:avLst/>
            <a:gdLst/>
            <a:ahLst/>
            <a:cxnLst/>
            <a:rect r="r" b="b" t="t" l="l"/>
            <a:pathLst>
              <a:path h="3895725" w="1962150">
                <a:moveTo>
                  <a:pt x="0" y="0"/>
                </a:moveTo>
                <a:lnTo>
                  <a:pt x="1962150" y="0"/>
                </a:lnTo>
                <a:lnTo>
                  <a:pt x="1962150" y="3895725"/>
                </a:lnTo>
                <a:lnTo>
                  <a:pt x="0" y="38957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1311" t="-5514" r="-60533" b="-6221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033429" y="4558636"/>
            <a:ext cx="2688208" cy="1825309"/>
          </a:xfrm>
          <a:custGeom>
            <a:avLst/>
            <a:gdLst/>
            <a:ahLst/>
            <a:cxnLst/>
            <a:rect r="r" b="b" t="t" l="l"/>
            <a:pathLst>
              <a:path h="1825309" w="2688208">
                <a:moveTo>
                  <a:pt x="0" y="0"/>
                </a:moveTo>
                <a:lnTo>
                  <a:pt x="2688208" y="0"/>
                </a:lnTo>
                <a:lnTo>
                  <a:pt x="2688208" y="1825309"/>
                </a:lnTo>
                <a:lnTo>
                  <a:pt x="0" y="182530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444" t="-16977" r="-1444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124368" y="3689183"/>
            <a:ext cx="1574313" cy="1725010"/>
          </a:xfrm>
          <a:custGeom>
            <a:avLst/>
            <a:gdLst/>
            <a:ahLst/>
            <a:cxnLst/>
            <a:rect r="r" b="b" t="t" l="l"/>
            <a:pathLst>
              <a:path h="1725010" w="1574313">
                <a:moveTo>
                  <a:pt x="0" y="0"/>
                </a:moveTo>
                <a:lnTo>
                  <a:pt x="1574314" y="0"/>
                </a:lnTo>
                <a:lnTo>
                  <a:pt x="1574314" y="1725010"/>
                </a:lnTo>
                <a:lnTo>
                  <a:pt x="0" y="17250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2544" t="0" r="-1939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349240" y="9087479"/>
            <a:ext cx="7589682" cy="58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Josefin Sans Italics"/>
              </a:rPr>
              <a:t>Here comes the solution NEPOURISM.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3810"/>
            <a:ext cx="18288000" cy="10296525"/>
          </a:xfrm>
          <a:custGeom>
            <a:avLst/>
            <a:gdLst/>
            <a:ahLst/>
            <a:cxnLst/>
            <a:rect r="r" b="b" t="t" l="l"/>
            <a:pathLst>
              <a:path h="10296525" w="18288000">
                <a:moveTo>
                  <a:pt x="0" y="0"/>
                </a:moveTo>
                <a:lnTo>
                  <a:pt x="18288000" y="0"/>
                </a:lnTo>
                <a:lnTo>
                  <a:pt x="18288000" y="10296525"/>
                </a:lnTo>
                <a:lnTo>
                  <a:pt x="0" y="10296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45389" y="1222372"/>
            <a:ext cx="7842247" cy="7842247"/>
          </a:xfrm>
          <a:custGeom>
            <a:avLst/>
            <a:gdLst/>
            <a:ahLst/>
            <a:cxnLst/>
            <a:rect r="r" b="b" t="t" l="l"/>
            <a:pathLst>
              <a:path h="7842247" w="7842247">
                <a:moveTo>
                  <a:pt x="0" y="0"/>
                </a:moveTo>
                <a:lnTo>
                  <a:pt x="7842247" y="0"/>
                </a:lnTo>
                <a:lnTo>
                  <a:pt x="7842247" y="7842247"/>
                </a:lnTo>
                <a:lnTo>
                  <a:pt x="0" y="78422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57204" y="434273"/>
            <a:ext cx="8773611" cy="572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4AAD"/>
                </a:solidFill>
                <a:latin typeface="Josefin Sans"/>
              </a:rPr>
              <a:t>Nepal’s tourism traffic in a glance 2015-2023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788227" y="2392975"/>
            <a:ext cx="1006373" cy="83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Others 33.1%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91777" y="7607951"/>
            <a:ext cx="2486349" cy="1937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Official</a:t>
            </a:r>
          </a:p>
          <a:p>
            <a:pPr algn="l">
              <a:lnSpc>
                <a:spcPts val="330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6.5%</a:t>
            </a:r>
          </a:p>
          <a:p>
            <a:pPr algn="r">
              <a:lnSpc>
                <a:spcPts val="600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Pilgrimage</a:t>
            </a:r>
          </a:p>
          <a:p>
            <a:pPr algn="l">
              <a:lnSpc>
                <a:spcPts val="120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6.3%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63058" y="9159888"/>
            <a:ext cx="1296743" cy="83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Business 5.7%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716437" y="1914449"/>
            <a:ext cx="2475462" cy="83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Holiday Pleasure 29%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04132" y="8082058"/>
            <a:ext cx="4247855" cy="83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Trekking and Mountaineering 19.4%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4306512" y="739740"/>
            <a:ext cx="907837" cy="573519"/>
            <a:chOff x="0" y="0"/>
            <a:chExt cx="907834" cy="5735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63500" y="63500"/>
              <a:ext cx="520573" cy="223266"/>
            </a:xfrm>
            <a:custGeom>
              <a:avLst/>
              <a:gdLst/>
              <a:ahLst/>
              <a:cxnLst/>
              <a:rect r="r" b="b" t="t" l="l"/>
              <a:pathLst>
                <a:path h="223266" w="520573">
                  <a:moveTo>
                    <a:pt x="130048" y="0"/>
                  </a:moveTo>
                  <a:lnTo>
                    <a:pt x="0" y="223139"/>
                  </a:lnTo>
                  <a:lnTo>
                    <a:pt x="0" y="223266"/>
                  </a:lnTo>
                  <a:lnTo>
                    <a:pt x="93853" y="223266"/>
                  </a:lnTo>
                  <a:cubicBezTo>
                    <a:pt x="93853" y="132207"/>
                    <a:pt x="168275" y="58547"/>
                    <a:pt x="260223" y="58547"/>
                  </a:cubicBezTo>
                  <a:cubicBezTo>
                    <a:pt x="290576" y="58547"/>
                    <a:pt x="319024" y="66548"/>
                    <a:pt x="343408" y="80518"/>
                  </a:cubicBezTo>
                  <a:cubicBezTo>
                    <a:pt x="361442" y="90932"/>
                    <a:pt x="377444" y="104521"/>
                    <a:pt x="390398" y="120650"/>
                  </a:cubicBezTo>
                  <a:cubicBezTo>
                    <a:pt x="413004" y="148844"/>
                    <a:pt x="426593" y="184404"/>
                    <a:pt x="426593" y="223266"/>
                  </a:cubicBezTo>
                  <a:lnTo>
                    <a:pt x="520573" y="223266"/>
                  </a:lnTo>
                  <a:lnTo>
                    <a:pt x="390398" y="0"/>
                  </a:ln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3500" y="286766"/>
              <a:ext cx="377444" cy="223266"/>
            </a:xfrm>
            <a:custGeom>
              <a:avLst/>
              <a:gdLst/>
              <a:ahLst/>
              <a:cxnLst/>
              <a:rect r="r" b="b" t="t" l="l"/>
              <a:pathLst>
                <a:path h="223266" w="377444">
                  <a:moveTo>
                    <a:pt x="0" y="0"/>
                  </a:moveTo>
                  <a:lnTo>
                    <a:pt x="0" y="127"/>
                  </a:lnTo>
                  <a:lnTo>
                    <a:pt x="130048" y="223266"/>
                  </a:lnTo>
                  <a:lnTo>
                    <a:pt x="377444" y="223266"/>
                  </a:lnTo>
                  <a:lnTo>
                    <a:pt x="333502" y="147955"/>
                  </a:lnTo>
                  <a:cubicBezTo>
                    <a:pt x="311404" y="158750"/>
                    <a:pt x="286512" y="164719"/>
                    <a:pt x="260223" y="164719"/>
                  </a:cubicBezTo>
                  <a:cubicBezTo>
                    <a:pt x="168402" y="164719"/>
                    <a:pt x="93853" y="90932"/>
                    <a:pt x="93853" y="0"/>
                  </a:cubicBezTo>
                  <a:close/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460883" y="286766"/>
              <a:ext cx="123190" cy="133096"/>
            </a:xfrm>
            <a:custGeom>
              <a:avLst/>
              <a:gdLst/>
              <a:ahLst/>
              <a:cxnLst/>
              <a:rect r="r" b="b" t="t" l="l"/>
              <a:pathLst>
                <a:path h="133096" w="123190">
                  <a:moveTo>
                    <a:pt x="0" y="93218"/>
                  </a:moveTo>
                  <a:lnTo>
                    <a:pt x="1143" y="94869"/>
                  </a:lnTo>
                  <a:cubicBezTo>
                    <a:pt x="13970" y="110744"/>
                    <a:pt x="28702" y="123317"/>
                    <a:pt x="45593" y="133096"/>
                  </a:cubicBezTo>
                  <a:lnTo>
                    <a:pt x="123190" y="0"/>
                  </a:lnTo>
                  <a:lnTo>
                    <a:pt x="29210" y="0"/>
                  </a:lnTo>
                  <a:cubicBezTo>
                    <a:pt x="29210" y="34671"/>
                    <a:pt x="18415" y="66675"/>
                    <a:pt x="0" y="93218"/>
                  </a:cubicBez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466852" y="63500"/>
              <a:ext cx="377571" cy="223139"/>
            </a:xfrm>
            <a:custGeom>
              <a:avLst/>
              <a:gdLst/>
              <a:ahLst/>
              <a:cxnLst/>
              <a:rect r="r" b="b" t="t" l="l"/>
              <a:pathLst>
                <a:path h="223139" w="377571">
                  <a:moveTo>
                    <a:pt x="0" y="0"/>
                  </a:moveTo>
                  <a:lnTo>
                    <a:pt x="43942" y="75311"/>
                  </a:lnTo>
                  <a:cubicBezTo>
                    <a:pt x="66040" y="64516"/>
                    <a:pt x="90932" y="58420"/>
                    <a:pt x="117221" y="58420"/>
                  </a:cubicBezTo>
                  <a:cubicBezTo>
                    <a:pt x="209042" y="58420"/>
                    <a:pt x="283591" y="132207"/>
                    <a:pt x="283591" y="223139"/>
                  </a:cubicBezTo>
                  <a:lnTo>
                    <a:pt x="377571" y="223139"/>
                  </a:lnTo>
                  <a:lnTo>
                    <a:pt x="247396" y="0"/>
                  </a:lnTo>
                  <a:lnTo>
                    <a:pt x="0" y="0"/>
                  </a:ln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23723" y="153670"/>
              <a:ext cx="123190" cy="133096"/>
            </a:xfrm>
            <a:custGeom>
              <a:avLst/>
              <a:gdLst/>
              <a:ahLst/>
              <a:cxnLst/>
              <a:rect r="r" b="b" t="t" l="l"/>
              <a:pathLst>
                <a:path h="133096" w="123190">
                  <a:moveTo>
                    <a:pt x="123190" y="39878"/>
                  </a:moveTo>
                  <a:lnTo>
                    <a:pt x="122047" y="38227"/>
                  </a:lnTo>
                  <a:cubicBezTo>
                    <a:pt x="109220" y="22352"/>
                    <a:pt x="94488" y="9779"/>
                    <a:pt x="77597" y="0"/>
                  </a:cubicBezTo>
                  <a:lnTo>
                    <a:pt x="0" y="133096"/>
                  </a:lnTo>
                  <a:lnTo>
                    <a:pt x="93980" y="133096"/>
                  </a:lnTo>
                  <a:cubicBezTo>
                    <a:pt x="93980" y="98425"/>
                    <a:pt x="104775" y="66421"/>
                    <a:pt x="123190" y="39878"/>
                  </a:cubicBezTo>
                </a:path>
              </a:pathLst>
            </a:custGeom>
            <a:solidFill>
              <a:srgbClr val="56005D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23723" y="286639"/>
              <a:ext cx="520573" cy="223393"/>
            </a:xfrm>
            <a:custGeom>
              <a:avLst/>
              <a:gdLst/>
              <a:ahLst/>
              <a:cxnLst/>
              <a:rect r="r" b="b" t="t" l="l"/>
              <a:pathLst>
                <a:path h="223393" w="520573">
                  <a:moveTo>
                    <a:pt x="426720" y="127"/>
                  </a:moveTo>
                  <a:cubicBezTo>
                    <a:pt x="426720" y="91186"/>
                    <a:pt x="352171" y="164846"/>
                    <a:pt x="260350" y="164846"/>
                  </a:cubicBezTo>
                  <a:cubicBezTo>
                    <a:pt x="229997" y="164846"/>
                    <a:pt x="201676" y="156845"/>
                    <a:pt x="177165" y="142748"/>
                  </a:cubicBezTo>
                  <a:cubicBezTo>
                    <a:pt x="159131" y="132334"/>
                    <a:pt x="143129" y="118745"/>
                    <a:pt x="130175" y="102616"/>
                  </a:cubicBezTo>
                  <a:cubicBezTo>
                    <a:pt x="107569" y="74422"/>
                    <a:pt x="93980" y="38862"/>
                    <a:pt x="93980" y="0"/>
                  </a:cubicBezTo>
                  <a:lnTo>
                    <a:pt x="0" y="0"/>
                  </a:lnTo>
                  <a:lnTo>
                    <a:pt x="130175" y="223393"/>
                  </a:lnTo>
                  <a:lnTo>
                    <a:pt x="390525" y="223393"/>
                  </a:lnTo>
                  <a:lnTo>
                    <a:pt x="520573" y="127"/>
                  </a:lnTo>
                  <a:lnTo>
                    <a:pt x="426593" y="127"/>
                  </a:lnTo>
                </a:path>
              </a:pathLst>
            </a:custGeom>
            <a:solidFill>
              <a:srgbClr val="56005D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0700290" y="4653153"/>
            <a:ext cx="888997" cy="983656"/>
          </a:xfrm>
          <a:custGeom>
            <a:avLst/>
            <a:gdLst/>
            <a:ahLst/>
            <a:cxnLst/>
            <a:rect r="r" b="b" t="t" l="l"/>
            <a:pathLst>
              <a:path h="983656" w="888997">
                <a:moveTo>
                  <a:pt x="0" y="0"/>
                </a:moveTo>
                <a:lnTo>
                  <a:pt x="888997" y="0"/>
                </a:lnTo>
                <a:lnTo>
                  <a:pt x="888997" y="983656"/>
                </a:lnTo>
                <a:lnTo>
                  <a:pt x="0" y="9836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267550" y="2202828"/>
            <a:ext cx="3381375" cy="8084172"/>
          </a:xfrm>
          <a:custGeom>
            <a:avLst/>
            <a:gdLst/>
            <a:ahLst/>
            <a:cxnLst/>
            <a:rect r="r" b="b" t="t" l="l"/>
            <a:pathLst>
              <a:path h="8084172" w="3381375">
                <a:moveTo>
                  <a:pt x="0" y="0"/>
                </a:moveTo>
                <a:lnTo>
                  <a:pt x="3381375" y="0"/>
                </a:lnTo>
                <a:lnTo>
                  <a:pt x="3381375" y="8084172"/>
                </a:lnTo>
                <a:lnTo>
                  <a:pt x="0" y="80841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798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710753" y="1028700"/>
            <a:ext cx="2786465" cy="2786465"/>
          </a:xfrm>
          <a:custGeom>
            <a:avLst/>
            <a:gdLst/>
            <a:ahLst/>
            <a:cxnLst/>
            <a:rect r="r" b="b" t="t" l="l"/>
            <a:pathLst>
              <a:path h="2786465" w="2786465">
                <a:moveTo>
                  <a:pt x="0" y="0"/>
                </a:moveTo>
                <a:lnTo>
                  <a:pt x="2786465" y="0"/>
                </a:lnTo>
                <a:lnTo>
                  <a:pt x="2786465" y="2786465"/>
                </a:lnTo>
                <a:lnTo>
                  <a:pt x="0" y="27864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200086" y="4752537"/>
            <a:ext cx="3414469" cy="823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4"/>
              </a:lnSpc>
            </a:pPr>
            <a:r>
              <a:rPr lang="en-US" sz="4717">
                <a:solidFill>
                  <a:srgbClr val="000000"/>
                </a:solidFill>
                <a:latin typeface="Josefin Sans"/>
              </a:rPr>
              <a:t>Thank you!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300036" y="839133"/>
            <a:ext cx="2583112" cy="42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8"/>
              </a:lnSpc>
            </a:pPr>
            <a:r>
              <a:rPr lang="en-US" sz="2406">
                <a:solidFill>
                  <a:srgbClr val="000000"/>
                </a:solidFill>
                <a:latin typeface="Poppins Medium"/>
              </a:rPr>
              <a:t>Chill ma Coding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574384" y="7012086"/>
            <a:ext cx="5059204" cy="1278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2"/>
              </a:lnSpc>
            </a:pPr>
            <a:r>
              <a:rPr lang="en-US" sz="2181" spc="-47">
                <a:solidFill>
                  <a:srgbClr val="56005D"/>
                </a:solidFill>
                <a:latin typeface="Montserrat Italics"/>
              </a:rPr>
              <a:t> NEPOURISM</a:t>
            </a:r>
          </a:p>
          <a:p>
            <a:pPr algn="l">
              <a:lnSpc>
                <a:spcPts val="5452"/>
              </a:lnSpc>
            </a:pPr>
            <a:r>
              <a:rPr lang="en-US" sz="2181" spc="-47">
                <a:solidFill>
                  <a:srgbClr val="56005D"/>
                </a:solidFill>
                <a:latin typeface="Montserrat Italics"/>
              </a:rPr>
              <a:t>"Your Gateway to the Heart of Nepal"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DAF6UmVMFv4</dc:identifier>
  <dcterms:modified xsi:type="dcterms:W3CDTF">2011-08-01T06:04:30Z</dcterms:modified>
  <cp:revision>1</cp:revision>
  <dc:title>Our idea Sangraha Nepal is a Dynamic Platform that will work as a SaaS(Software as a Service) product which will be used by tourists to find all their necessities along with trekking guides and ma.pdf</dc:title>
</cp:coreProperties>
</file>

<file path=docProps/thumbnail.jpeg>
</file>